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7222D-6611-489D-A971-FA68492DCE62}" v="94" dt="2020-11-14T20:43:1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tti Viru" userId="dd93a2134f8d46ab" providerId="LiveId" clId="{1767222D-6611-489D-A971-FA68492DCE62}"/>
    <pc:docChg chg="undo custSel mod addSld modSld sldOrd">
      <pc:chgData name="Kertti Viru" userId="dd93a2134f8d46ab" providerId="LiveId" clId="{1767222D-6611-489D-A971-FA68492DCE62}" dt="2020-11-14T20:43:19.379" v="316" actId="14100"/>
      <pc:docMkLst>
        <pc:docMk/>
      </pc:docMkLst>
      <pc:sldChg chg="addSp delSp modSp mod setBg">
        <pc:chgData name="Kertti Viru" userId="dd93a2134f8d46ab" providerId="LiveId" clId="{1767222D-6611-489D-A971-FA68492DCE62}" dt="2020-11-14T18:56:46.029" v="3" actId="26606"/>
        <pc:sldMkLst>
          <pc:docMk/>
          <pc:sldMk cId="535265631" sldId="257"/>
        </pc:sldMkLst>
        <pc:spChg chg="mod">
          <ac:chgData name="Kertti Viru" userId="dd93a2134f8d46ab" providerId="LiveId" clId="{1767222D-6611-489D-A971-FA68492DCE62}" dt="2020-11-14T18:56:46.029" v="3" actId="26606"/>
          <ac:spMkLst>
            <pc:docMk/>
            <pc:sldMk cId="535265631" sldId="257"/>
            <ac:spMk id="4" creationId="{D9D00957-4FF3-41B0-B753-78F3E2214BAC}"/>
          </ac:spMkLst>
        </pc:spChg>
        <pc:spChg chg="del">
          <ac:chgData name="Kertti Viru" userId="dd93a2134f8d46ab" providerId="LiveId" clId="{1767222D-6611-489D-A971-FA68492DCE62}" dt="2020-11-14T18:55:10.328" v="0" actId="931"/>
          <ac:spMkLst>
            <pc:docMk/>
            <pc:sldMk cId="535265631" sldId="257"/>
            <ac:spMk id="5" creationId="{275B597A-3BC8-42EF-A80E-F340B2DD13DD}"/>
          </ac:spMkLst>
        </pc:spChg>
        <pc:spChg chg="add">
          <ac:chgData name="Kertti Viru" userId="dd93a2134f8d46ab" providerId="LiveId" clId="{1767222D-6611-489D-A971-FA68492DCE62}" dt="2020-11-14T18:56:46.029" v="3" actId="26606"/>
          <ac:spMkLst>
            <pc:docMk/>
            <pc:sldMk cId="535265631" sldId="257"/>
            <ac:spMk id="12" creationId="{7CA0DAA6-33B8-4A25-810D-2F4D816FB40E}"/>
          </ac:spMkLst>
        </pc:spChg>
        <pc:picChg chg="add mod">
          <ac:chgData name="Kertti Viru" userId="dd93a2134f8d46ab" providerId="LiveId" clId="{1767222D-6611-489D-A971-FA68492DCE62}" dt="2020-11-14T18:56:46.029" v="3" actId="26606"/>
          <ac:picMkLst>
            <pc:docMk/>
            <pc:sldMk cId="535265631" sldId="257"/>
            <ac:picMk id="7" creationId="{29B8EC39-3CBD-45E7-AF49-1743BCE725C3}"/>
          </ac:picMkLst>
        </pc:picChg>
      </pc:sldChg>
      <pc:sldChg chg="addSp delSp modSp add mod">
        <pc:chgData name="Kertti Viru" userId="dd93a2134f8d46ab" providerId="LiveId" clId="{1767222D-6611-489D-A971-FA68492DCE62}" dt="2020-11-14T18:58:04.027" v="12" actId="26606"/>
        <pc:sldMkLst>
          <pc:docMk/>
          <pc:sldMk cId="1669644999" sldId="258"/>
        </pc:sldMkLst>
        <pc:spChg chg="add del mod">
          <ac:chgData name="Kertti Viru" userId="dd93a2134f8d46ab" providerId="LiveId" clId="{1767222D-6611-489D-A971-FA68492DCE62}" dt="2020-11-14T18:57:47.141" v="6" actId="931"/>
          <ac:spMkLst>
            <pc:docMk/>
            <pc:sldMk cId="1669644999" sldId="258"/>
            <ac:spMk id="3" creationId="{6F92E9E4-7679-4A70-8F1C-116E13959FAB}"/>
          </ac:spMkLst>
        </pc:spChg>
        <pc:spChg chg="mod">
          <ac:chgData name="Kertti Viru" userId="dd93a2134f8d46ab" providerId="LiveId" clId="{1767222D-6611-489D-A971-FA68492DCE62}" dt="2020-11-14T18:58:04.027" v="12" actId="26606"/>
          <ac:spMkLst>
            <pc:docMk/>
            <pc:sldMk cId="1669644999" sldId="258"/>
            <ac:spMk id="4" creationId="{D9D00957-4FF3-41B0-B753-78F3E2214BAC}"/>
          </ac:spMkLst>
        </pc:spChg>
        <pc:spChg chg="add del">
          <ac:chgData name="Kertti Viru" userId="dd93a2134f8d46ab" providerId="LiveId" clId="{1767222D-6611-489D-A971-FA68492DCE62}" dt="2020-11-14T18:58:04.027" v="12" actId="26606"/>
          <ac:spMkLst>
            <pc:docMk/>
            <pc:sldMk cId="1669644999" sldId="258"/>
            <ac:spMk id="12" creationId="{7CA0DAA6-33B8-4A25-810D-2F4D816FB40E}"/>
          </ac:spMkLst>
        </pc:spChg>
        <pc:spChg chg="add del">
          <ac:chgData name="Kertti Viru" userId="dd93a2134f8d46ab" providerId="LiveId" clId="{1767222D-6611-489D-A971-FA68492DCE62}" dt="2020-11-14T18:58:04.010" v="11" actId="26606"/>
          <ac:spMkLst>
            <pc:docMk/>
            <pc:sldMk cId="1669644999" sldId="258"/>
            <ac:spMk id="17" creationId="{CC263FCC-695F-4994-AFE7-65D70BD0EBE0}"/>
          </ac:spMkLst>
        </pc:spChg>
        <pc:spChg chg="add">
          <ac:chgData name="Kertti Viru" userId="dd93a2134f8d46ab" providerId="LiveId" clId="{1767222D-6611-489D-A971-FA68492DCE62}" dt="2020-11-14T18:58:04.027" v="12" actId="26606"/>
          <ac:spMkLst>
            <pc:docMk/>
            <pc:sldMk cId="1669644999" sldId="258"/>
            <ac:spMk id="19" creationId="{58153EC8-8E01-4D70-B575-24ABD35A1125}"/>
          </ac:spMkLst>
        </pc:spChg>
        <pc:picChg chg="add mod">
          <ac:chgData name="Kertti Viru" userId="dd93a2134f8d46ab" providerId="LiveId" clId="{1767222D-6611-489D-A971-FA68492DCE62}" dt="2020-11-14T18:58:04.027" v="12" actId="26606"/>
          <ac:picMkLst>
            <pc:docMk/>
            <pc:sldMk cId="1669644999" sldId="258"/>
            <ac:picMk id="6" creationId="{1CBFFE94-AB30-44D2-B0AA-A3031D6A806B}"/>
          </ac:picMkLst>
        </pc:picChg>
        <pc:picChg chg="del">
          <ac:chgData name="Kertti Viru" userId="dd93a2134f8d46ab" providerId="LiveId" clId="{1767222D-6611-489D-A971-FA68492DCE62}" dt="2020-11-14T18:56:59.753" v="5" actId="478"/>
          <ac:picMkLst>
            <pc:docMk/>
            <pc:sldMk cId="1669644999" sldId="258"/>
            <ac:picMk id="7" creationId="{29B8EC39-3CBD-45E7-AF49-1743BCE725C3}"/>
          </ac:picMkLst>
        </pc:picChg>
      </pc:sldChg>
      <pc:sldChg chg="addSp delSp modSp add mod">
        <pc:chgData name="Kertti Viru" userId="dd93a2134f8d46ab" providerId="LiveId" clId="{1767222D-6611-489D-A971-FA68492DCE62}" dt="2020-11-14T18:59:40.951" v="19" actId="26606"/>
        <pc:sldMkLst>
          <pc:docMk/>
          <pc:sldMk cId="510719241" sldId="259"/>
        </pc:sldMkLst>
        <pc:spChg chg="add del mod">
          <ac:chgData name="Kertti Viru" userId="dd93a2134f8d46ab" providerId="LiveId" clId="{1767222D-6611-489D-A971-FA68492DCE62}" dt="2020-11-14T18:59:33.417" v="15" actId="931"/>
          <ac:spMkLst>
            <pc:docMk/>
            <pc:sldMk cId="510719241" sldId="259"/>
            <ac:spMk id="3" creationId="{35CF2AD9-256E-43BE-A4B4-597F7A37343F}"/>
          </ac:spMkLst>
        </pc:spChg>
        <pc:spChg chg="mod">
          <ac:chgData name="Kertti Viru" userId="dd93a2134f8d46ab" providerId="LiveId" clId="{1767222D-6611-489D-A971-FA68492DCE62}" dt="2020-11-14T18:59:40.951" v="19" actId="26606"/>
          <ac:spMkLst>
            <pc:docMk/>
            <pc:sldMk cId="510719241" sldId="259"/>
            <ac:spMk id="4" creationId="{D9D00957-4FF3-41B0-B753-78F3E2214BAC}"/>
          </ac:spMkLst>
        </pc:spChg>
        <pc:spChg chg="del">
          <ac:chgData name="Kertti Viru" userId="dd93a2134f8d46ab" providerId="LiveId" clId="{1767222D-6611-489D-A971-FA68492DCE62}" dt="2020-11-14T18:59:40.951" v="19" actId="26606"/>
          <ac:spMkLst>
            <pc:docMk/>
            <pc:sldMk cId="510719241" sldId="259"/>
            <ac:spMk id="19" creationId="{58153EC8-8E01-4D70-B575-24ABD35A1125}"/>
          </ac:spMkLst>
        </pc:spChg>
        <pc:spChg chg="add">
          <ac:chgData name="Kertti Viru" userId="dd93a2134f8d46ab" providerId="LiveId" clId="{1767222D-6611-489D-A971-FA68492DCE62}" dt="2020-11-14T18:59:40.951" v="19" actId="26606"/>
          <ac:spMkLst>
            <pc:docMk/>
            <pc:sldMk cId="510719241" sldId="259"/>
            <ac:spMk id="24" creationId="{7CA0DAA6-33B8-4A25-810D-2F4D816FB40E}"/>
          </ac:spMkLst>
        </pc:spChg>
        <pc:picChg chg="del">
          <ac:chgData name="Kertti Viru" userId="dd93a2134f8d46ab" providerId="LiveId" clId="{1767222D-6611-489D-A971-FA68492DCE62}" dt="2020-11-14T18:59:15.287" v="14" actId="478"/>
          <ac:picMkLst>
            <pc:docMk/>
            <pc:sldMk cId="510719241" sldId="259"/>
            <ac:picMk id="6" creationId="{1CBFFE94-AB30-44D2-B0AA-A3031D6A806B}"/>
          </ac:picMkLst>
        </pc:picChg>
        <pc:picChg chg="add mod">
          <ac:chgData name="Kertti Viru" userId="dd93a2134f8d46ab" providerId="LiveId" clId="{1767222D-6611-489D-A971-FA68492DCE62}" dt="2020-11-14T18:59:40.951" v="19" actId="26606"/>
          <ac:picMkLst>
            <pc:docMk/>
            <pc:sldMk cId="510719241" sldId="259"/>
            <ac:picMk id="7" creationId="{16007531-581A-437D-9A40-E71359591300}"/>
          </ac:picMkLst>
        </pc:picChg>
      </pc:sldChg>
      <pc:sldChg chg="addSp delSp modSp add mod setClrOvrMap">
        <pc:chgData name="Kertti Viru" userId="dd93a2134f8d46ab" providerId="LiveId" clId="{1767222D-6611-489D-A971-FA68492DCE62}" dt="2020-11-14T19:01:54.558" v="35" actId="14100"/>
        <pc:sldMkLst>
          <pc:docMk/>
          <pc:sldMk cId="733098176" sldId="260"/>
        </pc:sldMkLst>
        <pc:spChg chg="add del mod">
          <ac:chgData name="Kertti Viru" userId="dd93a2134f8d46ab" providerId="LiveId" clId="{1767222D-6611-489D-A971-FA68492DCE62}" dt="2020-11-14T19:00:56.314" v="22" actId="931"/>
          <ac:spMkLst>
            <pc:docMk/>
            <pc:sldMk cId="733098176" sldId="260"/>
            <ac:spMk id="3" creationId="{2FBFFD56-DEE2-437B-83A9-8489D5B9C51F}"/>
          </ac:spMkLst>
        </pc:spChg>
        <pc:spChg chg="mod">
          <ac:chgData name="Kertti Viru" userId="dd93a2134f8d46ab" providerId="LiveId" clId="{1767222D-6611-489D-A971-FA68492DCE62}" dt="2020-11-14T19:01:49.514" v="34" actId="26606"/>
          <ac:spMkLst>
            <pc:docMk/>
            <pc:sldMk cId="733098176" sldId="260"/>
            <ac:spMk id="4" creationId="{D9D00957-4FF3-41B0-B753-78F3E2214BAC}"/>
          </ac:spMkLst>
        </pc:spChg>
        <pc:spChg chg="add del mod">
          <ac:chgData name="Kertti Viru" userId="dd93a2134f8d46ab" providerId="LiveId" clId="{1767222D-6611-489D-A971-FA68492DCE62}" dt="2020-11-14T19:01:23.180" v="29" actId="931"/>
          <ac:spMkLst>
            <pc:docMk/>
            <pc:sldMk cId="733098176" sldId="260"/>
            <ac:spMk id="9" creationId="{E3F22503-7D71-4D4A-80B7-61E1AFF5359C}"/>
          </ac:spMkLst>
        </pc:spChg>
        <pc:spChg chg="del">
          <ac:chgData name="Kertti Viru" userId="dd93a2134f8d46ab" providerId="LiveId" clId="{1767222D-6611-489D-A971-FA68492DCE62}" dt="2020-11-14T19:01:03.383" v="26" actId="26606"/>
          <ac:spMkLst>
            <pc:docMk/>
            <pc:sldMk cId="733098176" sldId="260"/>
            <ac:spMk id="24" creationId="{7CA0DAA6-33B8-4A25-810D-2F4D816FB40E}"/>
          </ac:spMkLst>
        </pc:spChg>
        <pc:spChg chg="add del">
          <ac:chgData name="Kertti Viru" userId="dd93a2134f8d46ab" providerId="LiveId" clId="{1767222D-6611-489D-A971-FA68492DCE62}" dt="2020-11-14T19:01:49.514" v="34" actId="26606"/>
          <ac:spMkLst>
            <pc:docMk/>
            <pc:sldMk cId="733098176" sldId="260"/>
            <ac:spMk id="29" creationId="{58153EC8-8E01-4D70-B575-24ABD35A1125}"/>
          </ac:spMkLst>
        </pc:spChg>
        <pc:spChg chg="add del">
          <ac:chgData name="Kertti Viru" userId="dd93a2134f8d46ab" providerId="LiveId" clId="{1767222D-6611-489D-A971-FA68492DCE62}" dt="2020-11-14T19:01:49.491" v="33" actId="26606"/>
          <ac:spMkLst>
            <pc:docMk/>
            <pc:sldMk cId="733098176" sldId="260"/>
            <ac:spMk id="33" creationId="{71053C9B-D8EF-4B38-A84D-7C261C06C52A}"/>
          </ac:spMkLst>
        </pc:spChg>
        <pc:spChg chg="add del">
          <ac:chgData name="Kertti Viru" userId="dd93a2134f8d46ab" providerId="LiveId" clId="{1767222D-6611-489D-A971-FA68492DCE62}" dt="2020-11-14T19:01:49.491" v="33" actId="26606"/>
          <ac:spMkLst>
            <pc:docMk/>
            <pc:sldMk cId="733098176" sldId="260"/>
            <ac:spMk id="36" creationId="{293F5FFF-2AE2-424B-BE21-49AFFEF68811}"/>
          </ac:spMkLst>
        </pc:spChg>
        <pc:spChg chg="add">
          <ac:chgData name="Kertti Viru" userId="dd93a2134f8d46ab" providerId="LiveId" clId="{1767222D-6611-489D-A971-FA68492DCE62}" dt="2020-11-14T19:01:49.514" v="34" actId="26606"/>
          <ac:spMkLst>
            <pc:docMk/>
            <pc:sldMk cId="733098176" sldId="260"/>
            <ac:spMk id="38" creationId="{18A6A1E7-54F9-43A0-9BC6-D2178BC78BB0}"/>
          </ac:spMkLst>
        </pc:spChg>
        <pc:picChg chg="add del mod">
          <ac:chgData name="Kertti Viru" userId="dd93a2134f8d46ab" providerId="LiveId" clId="{1767222D-6611-489D-A971-FA68492DCE62}" dt="2020-11-14T19:01:09.512" v="28" actId="478"/>
          <ac:picMkLst>
            <pc:docMk/>
            <pc:sldMk cId="733098176" sldId="260"/>
            <ac:picMk id="6" creationId="{65FF4022-D458-4A78-A906-3BDFE5A81A4A}"/>
          </ac:picMkLst>
        </pc:picChg>
        <pc:picChg chg="del">
          <ac:chgData name="Kertti Viru" userId="dd93a2134f8d46ab" providerId="LiveId" clId="{1767222D-6611-489D-A971-FA68492DCE62}" dt="2020-11-14T19:00:35.734" v="21" actId="478"/>
          <ac:picMkLst>
            <pc:docMk/>
            <pc:sldMk cId="733098176" sldId="260"/>
            <ac:picMk id="7" creationId="{16007531-581A-437D-9A40-E71359591300}"/>
          </ac:picMkLst>
        </pc:picChg>
        <pc:picChg chg="add mod">
          <ac:chgData name="Kertti Viru" userId="dd93a2134f8d46ab" providerId="LiveId" clId="{1767222D-6611-489D-A971-FA68492DCE62}" dt="2020-11-14T19:01:54.558" v="35" actId="14100"/>
          <ac:picMkLst>
            <pc:docMk/>
            <pc:sldMk cId="733098176" sldId="260"/>
            <ac:picMk id="11" creationId="{34C93939-FECD-4EEE-AF6E-A06DB096AFA2}"/>
          </ac:picMkLst>
        </pc:picChg>
      </pc:sldChg>
      <pc:sldChg chg="addSp delSp modSp add mod setClrOvrMap">
        <pc:chgData name="Kertti Viru" userId="dd93a2134f8d46ab" providerId="LiveId" clId="{1767222D-6611-489D-A971-FA68492DCE62}" dt="2020-11-14T19:03:10.513" v="47" actId="26606"/>
        <pc:sldMkLst>
          <pc:docMk/>
          <pc:sldMk cId="3228521312" sldId="261"/>
        </pc:sldMkLst>
        <pc:spChg chg="mod">
          <ac:chgData name="Kertti Viru" userId="dd93a2134f8d46ab" providerId="LiveId" clId="{1767222D-6611-489D-A971-FA68492DCE62}" dt="2020-11-14T19:03:10.513" v="47" actId="26606"/>
          <ac:spMkLst>
            <pc:docMk/>
            <pc:sldMk cId="3228521312" sldId="261"/>
            <ac:spMk id="4" creationId="{D9D00957-4FF3-41B0-B753-78F3E2214BAC}"/>
          </ac:spMkLst>
        </pc:spChg>
        <pc:spChg chg="add del">
          <ac:chgData name="Kertti Viru" userId="dd93a2134f8d46ab" providerId="LiveId" clId="{1767222D-6611-489D-A971-FA68492DCE62}" dt="2020-11-14T19:03:06.438" v="42" actId="26606"/>
          <ac:spMkLst>
            <pc:docMk/>
            <pc:sldMk cId="3228521312" sldId="261"/>
            <ac:spMk id="9" creationId="{7CA0DAA6-33B8-4A25-810D-2F4D816FB40E}"/>
          </ac:spMkLst>
        </pc:spChg>
        <pc:spChg chg="add del">
          <ac:chgData name="Kertti Viru" userId="dd93a2134f8d46ab" providerId="LiveId" clId="{1767222D-6611-489D-A971-FA68492DCE62}" dt="2020-11-14T19:03:07.586" v="44" actId="26606"/>
          <ac:spMkLst>
            <pc:docMk/>
            <pc:sldMk cId="3228521312" sldId="261"/>
            <ac:spMk id="12" creationId="{CC263FCC-695F-4994-AFE7-65D70BD0EBE0}"/>
          </ac:spMkLst>
        </pc:spChg>
        <pc:spChg chg="add del">
          <ac:chgData name="Kertti Viru" userId="dd93a2134f8d46ab" providerId="LiveId" clId="{1767222D-6611-489D-A971-FA68492DCE62}" dt="2020-11-14T19:03:10.495" v="46" actId="26606"/>
          <ac:spMkLst>
            <pc:docMk/>
            <pc:sldMk cId="3228521312" sldId="261"/>
            <ac:spMk id="14" creationId="{58153EC8-8E01-4D70-B575-24ABD35A1125}"/>
          </ac:spMkLst>
        </pc:spChg>
        <pc:spChg chg="add">
          <ac:chgData name="Kertti Viru" userId="dd93a2134f8d46ab" providerId="LiveId" clId="{1767222D-6611-489D-A971-FA68492DCE62}" dt="2020-11-14T19:03:10.513" v="47" actId="26606"/>
          <ac:spMkLst>
            <pc:docMk/>
            <pc:sldMk cId="3228521312" sldId="261"/>
            <ac:spMk id="16" creationId="{57C8F81B-247C-4BBE-B1EB-87BB33C8A7D1}"/>
          </ac:spMkLst>
        </pc:spChg>
        <pc:spChg chg="del">
          <ac:chgData name="Kertti Viru" userId="dd93a2134f8d46ab" providerId="LiveId" clId="{1767222D-6611-489D-A971-FA68492DCE62}" dt="2020-11-14T19:02:54.985" v="38" actId="931"/>
          <ac:spMkLst>
            <pc:docMk/>
            <pc:sldMk cId="3228521312" sldId="261"/>
            <ac:spMk id="38" creationId="{18A6A1E7-54F9-43A0-9BC6-D2178BC78BB0}"/>
          </ac:spMkLst>
        </pc:spChg>
        <pc:picChg chg="add mod">
          <ac:chgData name="Kertti Viru" userId="dd93a2134f8d46ab" providerId="LiveId" clId="{1767222D-6611-489D-A971-FA68492DCE62}" dt="2020-11-14T19:03:10.513" v="47" actId="26606"/>
          <ac:picMkLst>
            <pc:docMk/>
            <pc:sldMk cId="3228521312" sldId="261"/>
            <ac:picMk id="3" creationId="{70CE0EAB-1EC2-4CB1-9A12-B9658E874D44}"/>
          </ac:picMkLst>
        </pc:picChg>
        <pc:picChg chg="del">
          <ac:chgData name="Kertti Viru" userId="dd93a2134f8d46ab" providerId="LiveId" clId="{1767222D-6611-489D-A971-FA68492DCE62}" dt="2020-11-14T19:02:36.070" v="37" actId="478"/>
          <ac:picMkLst>
            <pc:docMk/>
            <pc:sldMk cId="3228521312" sldId="261"/>
            <ac:picMk id="11" creationId="{34C93939-FECD-4EEE-AF6E-A06DB096AFA2}"/>
          </ac:picMkLst>
        </pc:picChg>
      </pc:sldChg>
      <pc:sldChg chg="addSp delSp modSp add mod">
        <pc:chgData name="Kertti Viru" userId="dd93a2134f8d46ab" providerId="LiveId" clId="{1767222D-6611-489D-A971-FA68492DCE62}" dt="2020-11-14T19:06:51.860" v="69" actId="1076"/>
        <pc:sldMkLst>
          <pc:docMk/>
          <pc:sldMk cId="3767932134" sldId="262"/>
        </pc:sldMkLst>
        <pc:spChg chg="mod">
          <ac:chgData name="Kertti Viru" userId="dd93a2134f8d46ab" providerId="LiveId" clId="{1767222D-6611-489D-A971-FA68492DCE62}" dt="2020-11-14T19:05:07.663" v="59" actId="26606"/>
          <ac:spMkLst>
            <pc:docMk/>
            <pc:sldMk cId="3767932134" sldId="262"/>
            <ac:spMk id="4" creationId="{D9D00957-4FF3-41B0-B753-78F3E2214BAC}"/>
          </ac:spMkLst>
        </pc:spChg>
        <pc:spChg chg="add del mod">
          <ac:chgData name="Kertti Viru" userId="dd93a2134f8d46ab" providerId="LiveId" clId="{1767222D-6611-489D-A971-FA68492DCE62}" dt="2020-11-14T19:04:23.239" v="50" actId="931"/>
          <ac:spMkLst>
            <pc:docMk/>
            <pc:sldMk cId="3767932134" sldId="262"/>
            <ac:spMk id="5" creationId="{B20DEFE2-A974-4B94-89B3-BB2BD82AA418}"/>
          </ac:spMkLst>
        </pc:spChg>
        <pc:spChg chg="add del mod">
          <ac:chgData name="Kertti Viru" userId="dd93a2134f8d46ab" providerId="LiveId" clId="{1767222D-6611-489D-A971-FA68492DCE62}" dt="2020-11-14T19:06:26.900" v="61" actId="931"/>
          <ac:spMkLst>
            <pc:docMk/>
            <pc:sldMk cId="3767932134" sldId="262"/>
            <ac:spMk id="9" creationId="{A43D48FF-25B3-4BD1-972D-425341E6C849}"/>
          </ac:spMkLst>
        </pc:spChg>
        <pc:spChg chg="del">
          <ac:chgData name="Kertti Viru" userId="dd93a2134f8d46ab" providerId="LiveId" clId="{1767222D-6611-489D-A971-FA68492DCE62}" dt="2020-11-14T19:05:07.663" v="59" actId="26606"/>
          <ac:spMkLst>
            <pc:docMk/>
            <pc:sldMk cId="3767932134" sldId="262"/>
            <ac:spMk id="16" creationId="{57C8F81B-247C-4BBE-B1EB-87BB33C8A7D1}"/>
          </ac:spMkLst>
        </pc:spChg>
        <pc:spChg chg="add">
          <ac:chgData name="Kertti Viru" userId="dd93a2134f8d46ab" providerId="LiveId" clId="{1767222D-6611-489D-A971-FA68492DCE62}" dt="2020-11-14T19:05:07.663" v="59" actId="26606"/>
          <ac:spMkLst>
            <pc:docMk/>
            <pc:sldMk cId="3767932134" sldId="262"/>
            <ac:spMk id="21" creationId="{58153EC8-8E01-4D70-B575-24ABD35A1125}"/>
          </ac:spMkLst>
        </pc:spChg>
        <pc:picChg chg="del">
          <ac:chgData name="Kertti Viru" userId="dd93a2134f8d46ab" providerId="LiveId" clId="{1767222D-6611-489D-A971-FA68492DCE62}" dt="2020-11-14T19:03:40.910" v="49" actId="478"/>
          <ac:picMkLst>
            <pc:docMk/>
            <pc:sldMk cId="3767932134" sldId="262"/>
            <ac:picMk id="3" creationId="{70CE0EAB-1EC2-4CB1-9A12-B9658E874D44}"/>
          </ac:picMkLst>
        </pc:picChg>
        <pc:picChg chg="add del mod modCrop">
          <ac:chgData name="Kertti Viru" userId="dd93a2134f8d46ab" providerId="LiveId" clId="{1767222D-6611-489D-A971-FA68492DCE62}" dt="2020-11-14T19:05:15.263" v="60" actId="478"/>
          <ac:picMkLst>
            <pc:docMk/>
            <pc:sldMk cId="3767932134" sldId="262"/>
            <ac:picMk id="7" creationId="{30FA6028-D5E8-490C-86C9-C9062C6653B3}"/>
          </ac:picMkLst>
        </pc:picChg>
        <pc:picChg chg="add mod modCrop">
          <ac:chgData name="Kertti Viru" userId="dd93a2134f8d46ab" providerId="LiveId" clId="{1767222D-6611-489D-A971-FA68492DCE62}" dt="2020-11-14T19:06:51.860" v="69" actId="1076"/>
          <ac:picMkLst>
            <pc:docMk/>
            <pc:sldMk cId="3767932134" sldId="262"/>
            <ac:picMk id="11" creationId="{EF6C9F35-397E-4C09-9594-34689866E4B8}"/>
          </ac:picMkLst>
        </pc:picChg>
      </pc:sldChg>
      <pc:sldChg chg="addSp delSp modSp add mod">
        <pc:chgData name="Kertti Viru" userId="dd93a2134f8d46ab" providerId="LiveId" clId="{1767222D-6611-489D-A971-FA68492DCE62}" dt="2020-11-14T19:10:10.024" v="75" actId="26606"/>
        <pc:sldMkLst>
          <pc:docMk/>
          <pc:sldMk cId="3404109855" sldId="263"/>
        </pc:sldMkLst>
        <pc:spChg chg="add del mod">
          <ac:chgData name="Kertti Viru" userId="dd93a2134f8d46ab" providerId="LiveId" clId="{1767222D-6611-489D-A971-FA68492DCE62}" dt="2020-11-14T19:10:06.649" v="72" actId="931"/>
          <ac:spMkLst>
            <pc:docMk/>
            <pc:sldMk cId="3404109855" sldId="263"/>
            <ac:spMk id="3" creationId="{4261B110-56D3-40E9-A76A-6CF0AF86D8D8}"/>
          </ac:spMkLst>
        </pc:spChg>
        <pc:spChg chg="mod">
          <ac:chgData name="Kertti Viru" userId="dd93a2134f8d46ab" providerId="LiveId" clId="{1767222D-6611-489D-A971-FA68492DCE62}" dt="2020-11-14T19:10:10.024" v="75" actId="26606"/>
          <ac:spMkLst>
            <pc:docMk/>
            <pc:sldMk cId="3404109855" sldId="263"/>
            <ac:spMk id="4" creationId="{D9D00957-4FF3-41B0-B753-78F3E2214BAC}"/>
          </ac:spMkLst>
        </pc:spChg>
        <pc:spChg chg="del">
          <ac:chgData name="Kertti Viru" userId="dd93a2134f8d46ab" providerId="LiveId" clId="{1767222D-6611-489D-A971-FA68492DCE62}" dt="2020-11-14T19:10:10.024" v="75" actId="26606"/>
          <ac:spMkLst>
            <pc:docMk/>
            <pc:sldMk cId="3404109855" sldId="263"/>
            <ac:spMk id="21" creationId="{58153EC8-8E01-4D70-B575-24ABD35A1125}"/>
          </ac:spMkLst>
        </pc:spChg>
        <pc:spChg chg="add">
          <ac:chgData name="Kertti Viru" userId="dd93a2134f8d46ab" providerId="LiveId" clId="{1767222D-6611-489D-A971-FA68492DCE62}" dt="2020-11-14T19:10:10.024" v="75" actId="26606"/>
          <ac:spMkLst>
            <pc:docMk/>
            <pc:sldMk cId="3404109855" sldId="263"/>
            <ac:spMk id="26" creationId="{7CA0DAA6-33B8-4A25-810D-2F4D816FB40E}"/>
          </ac:spMkLst>
        </pc:spChg>
        <pc:picChg chg="add mod">
          <ac:chgData name="Kertti Viru" userId="dd93a2134f8d46ab" providerId="LiveId" clId="{1767222D-6611-489D-A971-FA68492DCE62}" dt="2020-11-14T19:10:10.024" v="75" actId="26606"/>
          <ac:picMkLst>
            <pc:docMk/>
            <pc:sldMk cId="3404109855" sldId="263"/>
            <ac:picMk id="6" creationId="{520C0FF8-87F6-4DC2-99BF-62AE43522725}"/>
          </ac:picMkLst>
        </pc:picChg>
        <pc:picChg chg="del">
          <ac:chgData name="Kertti Viru" userId="dd93a2134f8d46ab" providerId="LiveId" clId="{1767222D-6611-489D-A971-FA68492DCE62}" dt="2020-11-14T19:07:46.528" v="71" actId="478"/>
          <ac:picMkLst>
            <pc:docMk/>
            <pc:sldMk cId="3404109855" sldId="263"/>
            <ac:picMk id="11" creationId="{EF6C9F35-397E-4C09-9594-34689866E4B8}"/>
          </ac:picMkLst>
        </pc:picChg>
      </pc:sldChg>
      <pc:sldChg chg="addSp delSp modSp add mod">
        <pc:chgData name="Kertti Viru" userId="dd93a2134f8d46ab" providerId="LiveId" clId="{1767222D-6611-489D-A971-FA68492DCE62}" dt="2020-11-14T19:12:33.578" v="92" actId="403"/>
        <pc:sldMkLst>
          <pc:docMk/>
          <pc:sldMk cId="104736629" sldId="264"/>
        </pc:sldMkLst>
        <pc:spChg chg="add del mod">
          <ac:chgData name="Kertti Viru" userId="dd93a2134f8d46ab" providerId="LiveId" clId="{1767222D-6611-489D-A971-FA68492DCE62}" dt="2020-11-14T19:11:21.865" v="82" actId="26606"/>
          <ac:spMkLst>
            <pc:docMk/>
            <pc:sldMk cId="104736629" sldId="264"/>
            <ac:spMk id="3" creationId="{976F85FD-B170-4E30-A288-4B13DD6EC287}"/>
          </ac:spMkLst>
        </pc:spChg>
        <pc:spChg chg="mod">
          <ac:chgData name="Kertti Viru" userId="dd93a2134f8d46ab" providerId="LiveId" clId="{1767222D-6611-489D-A971-FA68492DCE62}" dt="2020-11-14T19:12:33.578" v="92" actId="403"/>
          <ac:spMkLst>
            <pc:docMk/>
            <pc:sldMk cId="104736629" sldId="264"/>
            <ac:spMk id="4" creationId="{D9D00957-4FF3-41B0-B753-78F3E2214BAC}"/>
          </ac:spMkLst>
        </pc:spChg>
        <pc:spChg chg="add del">
          <ac:chgData name="Kertti Viru" userId="dd93a2134f8d46ab" providerId="LiveId" clId="{1767222D-6611-489D-A971-FA68492DCE62}" dt="2020-11-14T19:11:21.865" v="82" actId="26606"/>
          <ac:spMkLst>
            <pc:docMk/>
            <pc:sldMk cId="104736629" sldId="264"/>
            <ac:spMk id="26" creationId="{7CA0DAA6-33B8-4A25-810D-2F4D816FB40E}"/>
          </ac:spMkLst>
        </pc:spChg>
        <pc:spChg chg="add del">
          <ac:chgData name="Kertti Viru" userId="dd93a2134f8d46ab" providerId="LiveId" clId="{1767222D-6611-489D-A971-FA68492DCE62}" dt="2020-11-14T19:11:21.852" v="81" actId="26606"/>
          <ac:spMkLst>
            <pc:docMk/>
            <pc:sldMk cId="104736629" sldId="264"/>
            <ac:spMk id="71" creationId="{58153EC8-8E01-4D70-B575-24ABD35A1125}"/>
          </ac:spMkLst>
        </pc:spChg>
        <pc:spChg chg="add">
          <ac:chgData name="Kertti Viru" userId="dd93a2134f8d46ab" providerId="LiveId" clId="{1767222D-6611-489D-A971-FA68492DCE62}" dt="2020-11-14T19:11:21.865" v="82" actId="26606"/>
          <ac:spMkLst>
            <pc:docMk/>
            <pc:sldMk cId="104736629" sldId="264"/>
            <ac:spMk id="1028" creationId="{7CA0DAA6-33B8-4A25-810D-2F4D816FB40E}"/>
          </ac:spMkLst>
        </pc:spChg>
        <pc:picChg chg="del">
          <ac:chgData name="Kertti Viru" userId="dd93a2134f8d46ab" providerId="LiveId" clId="{1767222D-6611-489D-A971-FA68492DCE62}" dt="2020-11-14T19:11:11.251" v="77" actId="478"/>
          <ac:picMkLst>
            <pc:docMk/>
            <pc:sldMk cId="104736629" sldId="264"/>
            <ac:picMk id="6" creationId="{520C0FF8-87F6-4DC2-99BF-62AE43522725}"/>
          </ac:picMkLst>
        </pc:picChg>
        <pc:picChg chg="add mod">
          <ac:chgData name="Kertti Viru" userId="dd93a2134f8d46ab" providerId="LiveId" clId="{1767222D-6611-489D-A971-FA68492DCE62}" dt="2020-11-14T19:11:44.381" v="84" actId="27614"/>
          <ac:picMkLst>
            <pc:docMk/>
            <pc:sldMk cId="104736629" sldId="264"/>
            <ac:picMk id="1026" creationId="{E9C897B6-5FDD-4EE6-99D0-F02B71611DD2}"/>
          </ac:picMkLst>
        </pc:picChg>
      </pc:sldChg>
      <pc:sldChg chg="addSp delSp modSp add mod">
        <pc:chgData name="Kertti Viru" userId="dd93a2134f8d46ab" providerId="LiveId" clId="{1767222D-6611-489D-A971-FA68492DCE62}" dt="2020-11-14T19:19:16.483" v="102" actId="478"/>
        <pc:sldMkLst>
          <pc:docMk/>
          <pc:sldMk cId="1522871882" sldId="265"/>
        </pc:sldMkLst>
        <pc:spChg chg="add del mod">
          <ac:chgData name="Kertti Viru" userId="dd93a2134f8d46ab" providerId="LiveId" clId="{1767222D-6611-489D-A971-FA68492DCE62}" dt="2020-11-14T19:19:16.483" v="102" actId="478"/>
          <ac:spMkLst>
            <pc:docMk/>
            <pc:sldMk cId="1522871882" sldId="265"/>
            <ac:spMk id="2" creationId="{22801BB9-800C-46BD-84BA-8FE967E8F293}"/>
          </ac:spMkLst>
        </pc:spChg>
        <pc:spChg chg="add mod">
          <ac:chgData name="Kertti Viru" userId="dd93a2134f8d46ab" providerId="LiveId" clId="{1767222D-6611-489D-A971-FA68492DCE62}" dt="2020-11-14T19:19:08.063" v="101" actId="1076"/>
          <ac:spMkLst>
            <pc:docMk/>
            <pc:sldMk cId="1522871882" sldId="265"/>
            <ac:spMk id="3" creationId="{1207E422-B09F-455A-AF2A-73B7DCEDC223}"/>
          </ac:spMkLst>
        </pc:spChg>
        <pc:spChg chg="mod">
          <ac:chgData name="Kertti Viru" userId="dd93a2134f8d46ab" providerId="LiveId" clId="{1767222D-6611-489D-A971-FA68492DCE62}" dt="2020-11-14T19:17:40.603" v="95" actId="207"/>
          <ac:spMkLst>
            <pc:docMk/>
            <pc:sldMk cId="1522871882" sldId="265"/>
            <ac:spMk id="4" creationId="{D9D00957-4FF3-41B0-B753-78F3E2214BAC}"/>
          </ac:spMkLst>
        </pc:spChg>
        <pc:picChg chg="del">
          <ac:chgData name="Kertti Viru" userId="dd93a2134f8d46ab" providerId="LiveId" clId="{1767222D-6611-489D-A971-FA68492DCE62}" dt="2020-11-14T19:17:50.676" v="96" actId="478"/>
          <ac:picMkLst>
            <pc:docMk/>
            <pc:sldMk cId="1522871882" sldId="265"/>
            <ac:picMk id="1026" creationId="{E9C897B6-5FDD-4EE6-99D0-F02B71611DD2}"/>
          </ac:picMkLst>
        </pc:picChg>
      </pc:sldChg>
      <pc:sldChg chg="addSp delSp modSp add mod">
        <pc:chgData name="Kertti Viru" userId="dd93a2134f8d46ab" providerId="LiveId" clId="{1767222D-6611-489D-A971-FA68492DCE62}" dt="2020-11-14T19:22:37.384" v="118" actId="403"/>
        <pc:sldMkLst>
          <pc:docMk/>
          <pc:sldMk cId="3400820198" sldId="266"/>
        </pc:sldMkLst>
        <pc:spChg chg="del mod">
          <ac:chgData name="Kertti Viru" userId="dd93a2134f8d46ab" providerId="LiveId" clId="{1767222D-6611-489D-A971-FA68492DCE62}" dt="2020-11-14T19:21:15.303" v="111"/>
          <ac:spMkLst>
            <pc:docMk/>
            <pc:sldMk cId="3400820198" sldId="266"/>
            <ac:spMk id="3" creationId="{1207E422-B09F-455A-AF2A-73B7DCEDC223}"/>
          </ac:spMkLst>
        </pc:spChg>
        <pc:spChg chg="mod">
          <ac:chgData name="Kertti Viru" userId="dd93a2134f8d46ab" providerId="LiveId" clId="{1767222D-6611-489D-A971-FA68492DCE62}" dt="2020-11-14T19:22:37.384" v="118" actId="403"/>
          <ac:spMkLst>
            <pc:docMk/>
            <pc:sldMk cId="3400820198" sldId="266"/>
            <ac:spMk id="4" creationId="{D9D00957-4FF3-41B0-B753-78F3E2214BAC}"/>
          </ac:spMkLst>
        </pc:spChg>
        <pc:spChg chg="mod ord">
          <ac:chgData name="Kertti Viru" userId="dd93a2134f8d46ab" providerId="LiveId" clId="{1767222D-6611-489D-A971-FA68492DCE62}" dt="2020-11-14T19:22:11.615" v="115" actId="26606"/>
          <ac:spMkLst>
            <pc:docMk/>
            <pc:sldMk cId="3400820198" sldId="266"/>
            <ac:spMk id="5" creationId="{8E5E96C4-6D5E-45F6-9C23-352A1E707686}"/>
          </ac:spMkLst>
        </pc:spChg>
        <pc:spChg chg="add">
          <ac:chgData name="Kertti Viru" userId="dd93a2134f8d46ab" providerId="LiveId" clId="{1767222D-6611-489D-A971-FA68492DCE62}" dt="2020-11-14T19:22:11.615" v="115" actId="26606"/>
          <ac:spMkLst>
            <pc:docMk/>
            <pc:sldMk cId="3400820198" sldId="266"/>
            <ac:spMk id="137" creationId="{823AC064-BC96-4F32-8AE1-B2FD38754823}"/>
          </ac:spMkLst>
        </pc:spChg>
        <pc:spChg chg="del">
          <ac:chgData name="Kertti Viru" userId="dd93a2134f8d46ab" providerId="LiveId" clId="{1767222D-6611-489D-A971-FA68492DCE62}" dt="2020-11-14T19:22:11.615" v="115" actId="26606"/>
          <ac:spMkLst>
            <pc:docMk/>
            <pc:sldMk cId="3400820198" sldId="266"/>
            <ac:spMk id="1028" creationId="{7CA0DAA6-33B8-4A25-810D-2F4D816FB40E}"/>
          </ac:spMkLst>
        </pc:spChg>
        <pc:picChg chg="add mod">
          <ac:chgData name="Kertti Viru" userId="dd93a2134f8d46ab" providerId="LiveId" clId="{1767222D-6611-489D-A971-FA68492DCE62}" dt="2020-11-14T19:22:11.615" v="115" actId="26606"/>
          <ac:picMkLst>
            <pc:docMk/>
            <pc:sldMk cId="3400820198" sldId="266"/>
            <ac:picMk id="2050" creationId="{DBC788F8-EDE4-4776-9872-ABCB0A283E3F}"/>
          </ac:picMkLst>
        </pc:picChg>
        <pc:picChg chg="add mod">
          <ac:chgData name="Kertti Viru" userId="dd93a2134f8d46ab" providerId="LiveId" clId="{1767222D-6611-489D-A971-FA68492DCE62}" dt="2020-11-14T19:22:11.615" v="115" actId="26606"/>
          <ac:picMkLst>
            <pc:docMk/>
            <pc:sldMk cId="3400820198" sldId="266"/>
            <ac:picMk id="2052" creationId="{06D37773-1D68-4127-8A11-0C69E5F783B5}"/>
          </ac:picMkLst>
        </pc:picChg>
        <pc:cxnChg chg="add">
          <ac:chgData name="Kertti Viru" userId="dd93a2134f8d46ab" providerId="LiveId" clId="{1767222D-6611-489D-A971-FA68492DCE62}" dt="2020-11-14T19:22:11.615" v="115" actId="26606"/>
          <ac:cxnSpMkLst>
            <pc:docMk/>
            <pc:sldMk cId="3400820198" sldId="266"/>
            <ac:cxnSpMk id="139" creationId="{7E7C77BC-7138-40B1-A15B-20F57A494629}"/>
          </ac:cxnSpMkLst>
        </pc:cxnChg>
        <pc:cxnChg chg="add">
          <ac:chgData name="Kertti Viru" userId="dd93a2134f8d46ab" providerId="LiveId" clId="{1767222D-6611-489D-A971-FA68492DCE62}" dt="2020-11-14T19:22:11.615" v="115" actId="26606"/>
          <ac:cxnSpMkLst>
            <pc:docMk/>
            <pc:sldMk cId="3400820198" sldId="266"/>
            <ac:cxnSpMk id="141" creationId="{DB146403-F3D6-484B-B2ED-97F9565D0370}"/>
          </ac:cxnSpMkLst>
        </pc:cxnChg>
      </pc:sldChg>
      <pc:sldChg chg="addSp delSp modSp add mod">
        <pc:chgData name="Kertti Viru" userId="dd93a2134f8d46ab" providerId="LiveId" clId="{1767222D-6611-489D-A971-FA68492DCE62}" dt="2020-11-14T19:27:29.762" v="138" actId="1076"/>
        <pc:sldMkLst>
          <pc:docMk/>
          <pc:sldMk cId="1722235124" sldId="267"/>
        </pc:sldMkLst>
        <pc:spChg chg="mod">
          <ac:chgData name="Kertti Viru" userId="dd93a2134f8d46ab" providerId="LiveId" clId="{1767222D-6611-489D-A971-FA68492DCE62}" dt="2020-11-14T19:26:16.693" v="129" actId="207"/>
          <ac:spMkLst>
            <pc:docMk/>
            <pc:sldMk cId="1722235124" sldId="267"/>
            <ac:spMk id="4" creationId="{D9D00957-4FF3-41B0-B753-78F3E2214BAC}"/>
          </ac:spMkLst>
        </pc:spChg>
        <pc:picChg chg="del">
          <ac:chgData name="Kertti Viru" userId="dd93a2134f8d46ab" providerId="LiveId" clId="{1767222D-6611-489D-A971-FA68492DCE62}" dt="2020-11-14T19:26:46.285" v="130" actId="478"/>
          <ac:picMkLst>
            <pc:docMk/>
            <pc:sldMk cId="1722235124" sldId="267"/>
            <ac:picMk id="2050" creationId="{DBC788F8-EDE4-4776-9872-ABCB0A283E3F}"/>
          </ac:picMkLst>
        </pc:picChg>
        <pc:picChg chg="del">
          <ac:chgData name="Kertti Viru" userId="dd93a2134f8d46ab" providerId="LiveId" clId="{1767222D-6611-489D-A971-FA68492DCE62}" dt="2020-11-14T19:26:49.397" v="131" actId="478"/>
          <ac:picMkLst>
            <pc:docMk/>
            <pc:sldMk cId="1722235124" sldId="267"/>
            <ac:picMk id="2052" creationId="{06D37773-1D68-4127-8A11-0C69E5F783B5}"/>
          </ac:picMkLst>
        </pc:picChg>
        <pc:picChg chg="add mod">
          <ac:chgData name="Kertti Viru" userId="dd93a2134f8d46ab" providerId="LiveId" clId="{1767222D-6611-489D-A971-FA68492DCE62}" dt="2020-11-14T19:27:10.453" v="135" actId="1076"/>
          <ac:picMkLst>
            <pc:docMk/>
            <pc:sldMk cId="1722235124" sldId="267"/>
            <ac:picMk id="3074" creationId="{172C4EE8-6A3D-44C8-9A88-2C1E92323DBB}"/>
          </ac:picMkLst>
        </pc:picChg>
        <pc:picChg chg="add mod">
          <ac:chgData name="Kertti Viru" userId="dd93a2134f8d46ab" providerId="LiveId" clId="{1767222D-6611-489D-A971-FA68492DCE62}" dt="2020-11-14T19:27:29.762" v="138" actId="1076"/>
          <ac:picMkLst>
            <pc:docMk/>
            <pc:sldMk cId="1722235124" sldId="267"/>
            <ac:picMk id="3076" creationId="{F9DED49B-0AF7-48A6-A565-15FD6869DF19}"/>
          </ac:picMkLst>
        </pc:picChg>
      </pc:sldChg>
      <pc:sldChg chg="addSp delSp modSp new mod setBg modAnim">
        <pc:chgData name="Kertti Viru" userId="dd93a2134f8d46ab" providerId="LiveId" clId="{1767222D-6611-489D-A971-FA68492DCE62}" dt="2020-11-14T19:39:20.130" v="183" actId="26606"/>
        <pc:sldMkLst>
          <pc:docMk/>
          <pc:sldMk cId="4228575756" sldId="268"/>
        </pc:sldMkLst>
        <pc:spChg chg="mod">
          <ac:chgData name="Kertti Viru" userId="dd93a2134f8d46ab" providerId="LiveId" clId="{1767222D-6611-489D-A971-FA68492DCE62}" dt="2020-11-14T19:39:20.130" v="183" actId="26606"/>
          <ac:spMkLst>
            <pc:docMk/>
            <pc:sldMk cId="4228575756" sldId="268"/>
            <ac:spMk id="2" creationId="{AE99687B-57A0-481C-96E0-12E63A651346}"/>
          </ac:spMkLst>
        </pc:spChg>
        <pc:spChg chg="del">
          <ac:chgData name="Kertti Viru" userId="dd93a2134f8d46ab" providerId="LiveId" clId="{1767222D-6611-489D-A971-FA68492DCE62}" dt="2020-11-14T19:29:11.221" v="143"/>
          <ac:spMkLst>
            <pc:docMk/>
            <pc:sldMk cId="4228575756" sldId="268"/>
            <ac:spMk id="3" creationId="{0773D549-DF49-423A-B27C-C02C230D5A8F}"/>
          </ac:spMkLst>
        </pc:spChg>
        <pc:spChg chg="mod">
          <ac:chgData name="Kertti Viru" userId="dd93a2134f8d46ab" providerId="LiveId" clId="{1767222D-6611-489D-A971-FA68492DCE62}" dt="2020-11-14T19:39:20.130" v="183" actId="26606"/>
          <ac:spMkLst>
            <pc:docMk/>
            <pc:sldMk cId="4228575756" sldId="268"/>
            <ac:spMk id="4" creationId="{693A91AB-CB59-4C8D-96C5-9790F4FCE4DF}"/>
          </ac:spMkLst>
        </pc:spChg>
        <pc:spChg chg="add">
          <ac:chgData name="Kertti Viru" userId="dd93a2134f8d46ab" providerId="LiveId" clId="{1767222D-6611-489D-A971-FA68492DCE62}" dt="2020-11-14T19:39:20.130" v="183" actId="26606"/>
          <ac:spMkLst>
            <pc:docMk/>
            <pc:sldMk cId="4228575756" sldId="268"/>
            <ac:spMk id="10" creationId="{6753252F-4873-4F63-801D-CC719279A7D5}"/>
          </ac:spMkLst>
        </pc:spChg>
        <pc:spChg chg="add">
          <ac:chgData name="Kertti Viru" userId="dd93a2134f8d46ab" providerId="LiveId" clId="{1767222D-6611-489D-A971-FA68492DCE62}" dt="2020-11-14T19:39:20.130" v="183" actId="26606"/>
          <ac:spMkLst>
            <pc:docMk/>
            <pc:sldMk cId="4228575756" sldId="268"/>
            <ac:spMk id="12" creationId="{047C8CCB-F95D-4249-92DD-651249D3535A}"/>
          </ac:spMkLst>
        </pc:spChg>
        <pc:picChg chg="add mod">
          <ac:chgData name="Kertti Viru" userId="dd93a2134f8d46ab" providerId="LiveId" clId="{1767222D-6611-489D-A971-FA68492DCE62}" dt="2020-11-14T19:39:20.130" v="183" actId="26606"/>
          <ac:picMkLst>
            <pc:docMk/>
            <pc:sldMk cId="4228575756" sldId="268"/>
            <ac:picMk id="5" creationId="{BE308427-EFC7-43ED-8807-6E71BBFCAD64}"/>
          </ac:picMkLst>
        </pc:picChg>
      </pc:sldChg>
      <pc:sldChg chg="addSp delSp modSp add mod setBg delAnim modAnim">
        <pc:chgData name="Kertti Viru" userId="dd93a2134f8d46ab" providerId="LiveId" clId="{1767222D-6611-489D-A971-FA68492DCE62}" dt="2020-11-14T19:38:54.050" v="182" actId="26606"/>
        <pc:sldMkLst>
          <pc:docMk/>
          <pc:sldMk cId="3522527247" sldId="269"/>
        </pc:sldMkLst>
        <pc:spChg chg="mod">
          <ac:chgData name="Kertti Viru" userId="dd93a2134f8d46ab" providerId="LiveId" clId="{1767222D-6611-489D-A971-FA68492DCE62}" dt="2020-11-14T19:38:54.050" v="182" actId="26606"/>
          <ac:spMkLst>
            <pc:docMk/>
            <pc:sldMk cId="3522527247" sldId="269"/>
            <ac:spMk id="2" creationId="{AE99687B-57A0-481C-96E0-12E63A651346}"/>
          </ac:spMkLst>
        </pc:spChg>
        <pc:spChg chg="mod ord">
          <ac:chgData name="Kertti Viru" userId="dd93a2134f8d46ab" providerId="LiveId" clId="{1767222D-6611-489D-A971-FA68492DCE62}" dt="2020-11-14T19:38:54.050" v="182" actId="26606"/>
          <ac:spMkLst>
            <pc:docMk/>
            <pc:sldMk cId="3522527247" sldId="269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29:41.594" v="151"/>
          <ac:spMkLst>
            <pc:docMk/>
            <pc:sldMk cId="3522527247" sldId="269"/>
            <ac:spMk id="6" creationId="{73CC2873-4013-456D-9E9B-0C51CDA98341}"/>
          </ac:spMkLst>
        </pc:spChg>
        <pc:spChg chg="add">
          <ac:chgData name="Kertti Viru" userId="dd93a2134f8d46ab" providerId="LiveId" clId="{1767222D-6611-489D-A971-FA68492DCE62}" dt="2020-11-14T19:38:54.050" v="182" actId="26606"/>
          <ac:spMkLst>
            <pc:docMk/>
            <pc:sldMk cId="3522527247" sldId="269"/>
            <ac:spMk id="12" creationId="{6753252F-4873-4F63-801D-CC719279A7D5}"/>
          </ac:spMkLst>
        </pc:spChg>
        <pc:spChg chg="add">
          <ac:chgData name="Kertti Viru" userId="dd93a2134f8d46ab" providerId="LiveId" clId="{1767222D-6611-489D-A971-FA68492DCE62}" dt="2020-11-14T19:38:54.050" v="182" actId="26606"/>
          <ac:spMkLst>
            <pc:docMk/>
            <pc:sldMk cId="3522527247" sldId="269"/>
            <ac:spMk id="14" creationId="{047C8CCB-F95D-4249-92DD-651249D3535A}"/>
          </ac:spMkLst>
        </pc:spChg>
        <pc:picChg chg="del">
          <ac:chgData name="Kertti Viru" userId="dd93a2134f8d46ab" providerId="LiveId" clId="{1767222D-6611-489D-A971-FA68492DCE62}" dt="2020-11-14T19:29:34.019" v="150" actId="478"/>
          <ac:picMkLst>
            <pc:docMk/>
            <pc:sldMk cId="3522527247" sldId="269"/>
            <ac:picMk id="5" creationId="{BE308427-EFC7-43ED-8807-6E71BBFCAD64}"/>
          </ac:picMkLst>
        </pc:picChg>
        <pc:picChg chg="add mod">
          <ac:chgData name="Kertti Viru" userId="dd93a2134f8d46ab" providerId="LiveId" clId="{1767222D-6611-489D-A971-FA68492DCE62}" dt="2020-11-14T19:38:54.050" v="182" actId="26606"/>
          <ac:picMkLst>
            <pc:docMk/>
            <pc:sldMk cId="3522527247" sldId="269"/>
            <ac:picMk id="7" creationId="{64A7835B-C77B-42A5-8896-4C92FCCEC349}"/>
          </ac:picMkLst>
        </pc:picChg>
      </pc:sldChg>
      <pc:sldChg chg="addSp delSp modSp add mod setBg delAnim modAnim">
        <pc:chgData name="Kertti Viru" userId="dd93a2134f8d46ab" providerId="LiveId" clId="{1767222D-6611-489D-A971-FA68492DCE62}" dt="2020-11-14T19:38:35.424" v="181" actId="26606"/>
        <pc:sldMkLst>
          <pc:docMk/>
          <pc:sldMk cId="2039229216" sldId="270"/>
        </pc:sldMkLst>
        <pc:spChg chg="mod">
          <ac:chgData name="Kertti Viru" userId="dd93a2134f8d46ab" providerId="LiveId" clId="{1767222D-6611-489D-A971-FA68492DCE62}" dt="2020-11-14T19:38:35.424" v="181" actId="26606"/>
          <ac:spMkLst>
            <pc:docMk/>
            <pc:sldMk cId="2039229216" sldId="270"/>
            <ac:spMk id="2" creationId="{AE99687B-57A0-481C-96E0-12E63A651346}"/>
          </ac:spMkLst>
        </pc:spChg>
        <pc:spChg chg="mod ord">
          <ac:chgData name="Kertti Viru" userId="dd93a2134f8d46ab" providerId="LiveId" clId="{1767222D-6611-489D-A971-FA68492DCE62}" dt="2020-11-14T19:38:35.424" v="181" actId="26606"/>
          <ac:spMkLst>
            <pc:docMk/>
            <pc:sldMk cId="2039229216" sldId="270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30:00.198" v="154"/>
          <ac:spMkLst>
            <pc:docMk/>
            <pc:sldMk cId="2039229216" sldId="270"/>
            <ac:spMk id="5" creationId="{E722D31D-9596-4D15-BA0C-89398880EE87}"/>
          </ac:spMkLst>
        </pc:spChg>
        <pc:spChg chg="add">
          <ac:chgData name="Kertti Viru" userId="dd93a2134f8d46ab" providerId="LiveId" clId="{1767222D-6611-489D-A971-FA68492DCE62}" dt="2020-11-14T19:38:35.424" v="181" actId="26606"/>
          <ac:spMkLst>
            <pc:docMk/>
            <pc:sldMk cId="2039229216" sldId="270"/>
            <ac:spMk id="13" creationId="{7F57BEA8-497D-4AA8-8A18-BDCD696B25FE}"/>
          </ac:spMkLst>
        </pc:spChg>
        <pc:picChg chg="add mod">
          <ac:chgData name="Kertti Viru" userId="dd93a2134f8d46ab" providerId="LiveId" clId="{1767222D-6611-489D-A971-FA68492DCE62}" dt="2020-11-14T19:38:35.424" v="181" actId="26606"/>
          <ac:picMkLst>
            <pc:docMk/>
            <pc:sldMk cId="2039229216" sldId="270"/>
            <ac:picMk id="6" creationId="{98C3EDED-F99E-4851-89CB-0E576B3EF2B6}"/>
          </ac:picMkLst>
        </pc:picChg>
        <pc:picChg chg="del">
          <ac:chgData name="Kertti Viru" userId="dd93a2134f8d46ab" providerId="LiveId" clId="{1767222D-6611-489D-A971-FA68492DCE62}" dt="2020-11-14T19:29:52.525" v="153" actId="478"/>
          <ac:picMkLst>
            <pc:docMk/>
            <pc:sldMk cId="2039229216" sldId="270"/>
            <ac:picMk id="7" creationId="{64A7835B-C77B-42A5-8896-4C92FCCEC349}"/>
          </ac:picMkLst>
        </pc:picChg>
        <pc:cxnChg chg="add">
          <ac:chgData name="Kertti Viru" userId="dd93a2134f8d46ab" providerId="LiveId" clId="{1767222D-6611-489D-A971-FA68492DCE62}" dt="2020-11-14T19:38:35.424" v="181" actId="26606"/>
          <ac:cxnSpMkLst>
            <pc:docMk/>
            <pc:sldMk cId="2039229216" sldId="270"/>
            <ac:cxnSpMk id="11" creationId="{D2E961F1-4A28-4A5F-BBD4-6E400E5E6C75}"/>
          </ac:cxnSpMkLst>
        </pc:cxnChg>
        <pc:cxnChg chg="add">
          <ac:chgData name="Kertti Viru" userId="dd93a2134f8d46ab" providerId="LiveId" clId="{1767222D-6611-489D-A971-FA68492DCE62}" dt="2020-11-14T19:38:35.424" v="181" actId="26606"/>
          <ac:cxnSpMkLst>
            <pc:docMk/>
            <pc:sldMk cId="2039229216" sldId="270"/>
            <ac:cxnSpMk id="15" creationId="{A82415D3-DDE5-4D63-8CB3-23A5EC581B27}"/>
          </ac:cxnSpMkLst>
        </pc:cxnChg>
        <pc:cxnChg chg="add">
          <ac:chgData name="Kertti Viru" userId="dd93a2134f8d46ab" providerId="LiveId" clId="{1767222D-6611-489D-A971-FA68492DCE62}" dt="2020-11-14T19:38:35.424" v="181" actId="26606"/>
          <ac:cxnSpMkLst>
            <pc:docMk/>
            <pc:sldMk cId="2039229216" sldId="270"/>
            <ac:cxnSpMk id="17" creationId="{AD7193FB-6AE6-4B3B-8F89-56B55DD63B4D}"/>
          </ac:cxnSpMkLst>
        </pc:cxnChg>
      </pc:sldChg>
      <pc:sldChg chg="addSp delSp modSp add mod setBg delAnim modAnim">
        <pc:chgData name="Kertti Viru" userId="dd93a2134f8d46ab" providerId="LiveId" clId="{1767222D-6611-489D-A971-FA68492DCE62}" dt="2020-11-14T19:37:41.282" v="180" actId="26606"/>
        <pc:sldMkLst>
          <pc:docMk/>
          <pc:sldMk cId="895856112" sldId="271"/>
        </pc:sldMkLst>
        <pc:spChg chg="mod">
          <ac:chgData name="Kertti Viru" userId="dd93a2134f8d46ab" providerId="LiveId" clId="{1767222D-6611-489D-A971-FA68492DCE62}" dt="2020-11-14T19:37:41.282" v="180" actId="26606"/>
          <ac:spMkLst>
            <pc:docMk/>
            <pc:sldMk cId="895856112" sldId="271"/>
            <ac:spMk id="2" creationId="{AE99687B-57A0-481C-96E0-12E63A651346}"/>
          </ac:spMkLst>
        </pc:spChg>
        <pc:spChg chg="mod ord">
          <ac:chgData name="Kertti Viru" userId="dd93a2134f8d46ab" providerId="LiveId" clId="{1767222D-6611-489D-A971-FA68492DCE62}" dt="2020-11-14T19:37:41.282" v="180" actId="26606"/>
          <ac:spMkLst>
            <pc:docMk/>
            <pc:sldMk cId="895856112" sldId="271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34:05.824" v="161"/>
          <ac:spMkLst>
            <pc:docMk/>
            <pc:sldMk cId="895856112" sldId="271"/>
            <ac:spMk id="5" creationId="{039420B8-F564-4B6B-A0F5-37338DFE9D48}"/>
          </ac:spMkLst>
        </pc:spChg>
        <pc:spChg chg="add">
          <ac:chgData name="Kertti Viru" userId="dd93a2134f8d46ab" providerId="LiveId" clId="{1767222D-6611-489D-A971-FA68492DCE62}" dt="2020-11-14T19:37:41.282" v="180" actId="26606"/>
          <ac:spMkLst>
            <pc:docMk/>
            <pc:sldMk cId="895856112" sldId="271"/>
            <ac:spMk id="12" creationId="{A4AC5506-6312-4701-8D3C-40187889A947}"/>
          </ac:spMkLst>
        </pc:spChg>
        <pc:picChg chg="del">
          <ac:chgData name="Kertti Viru" userId="dd93a2134f8d46ab" providerId="LiveId" clId="{1767222D-6611-489D-A971-FA68492DCE62}" dt="2020-11-14T19:33:50.800" v="160" actId="478"/>
          <ac:picMkLst>
            <pc:docMk/>
            <pc:sldMk cId="895856112" sldId="271"/>
            <ac:picMk id="6" creationId="{98C3EDED-F99E-4851-89CB-0E576B3EF2B6}"/>
          </ac:picMkLst>
        </pc:picChg>
        <pc:picChg chg="add mod">
          <ac:chgData name="Kertti Viru" userId="dd93a2134f8d46ab" providerId="LiveId" clId="{1767222D-6611-489D-A971-FA68492DCE62}" dt="2020-11-14T19:37:41.282" v="180" actId="26606"/>
          <ac:picMkLst>
            <pc:docMk/>
            <pc:sldMk cId="895856112" sldId="271"/>
            <ac:picMk id="7" creationId="{B33FB3E2-A156-4DC7-B711-231C165C916D}"/>
          </ac:picMkLst>
        </pc:picChg>
      </pc:sldChg>
      <pc:sldChg chg="addSp delSp modSp add mod setBg delAnim modAnim">
        <pc:chgData name="Kertti Viru" userId="dd93a2134f8d46ab" providerId="LiveId" clId="{1767222D-6611-489D-A971-FA68492DCE62}" dt="2020-11-14T19:36:32.188" v="179" actId="26606"/>
        <pc:sldMkLst>
          <pc:docMk/>
          <pc:sldMk cId="2687999108" sldId="272"/>
        </pc:sldMkLst>
        <pc:spChg chg="mod">
          <ac:chgData name="Kertti Viru" userId="dd93a2134f8d46ab" providerId="LiveId" clId="{1767222D-6611-489D-A971-FA68492DCE62}" dt="2020-11-14T19:36:32.188" v="179" actId="26606"/>
          <ac:spMkLst>
            <pc:docMk/>
            <pc:sldMk cId="2687999108" sldId="272"/>
            <ac:spMk id="2" creationId="{AE99687B-57A0-481C-96E0-12E63A651346}"/>
          </ac:spMkLst>
        </pc:spChg>
        <pc:spChg chg="mod ord">
          <ac:chgData name="Kertti Viru" userId="dd93a2134f8d46ab" providerId="LiveId" clId="{1767222D-6611-489D-A971-FA68492DCE62}" dt="2020-11-14T19:36:32.188" v="179" actId="26606"/>
          <ac:spMkLst>
            <pc:docMk/>
            <pc:sldMk cId="2687999108" sldId="272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34:51.272" v="172"/>
          <ac:spMkLst>
            <pc:docMk/>
            <pc:sldMk cId="2687999108" sldId="272"/>
            <ac:spMk id="5" creationId="{78A97A5E-05D2-43B0-A97C-539CD1FD6D8D}"/>
          </ac:spMkLst>
        </pc:spChg>
        <pc:spChg chg="add">
          <ac:chgData name="Kertti Viru" userId="dd93a2134f8d46ab" providerId="LiveId" clId="{1767222D-6611-489D-A971-FA68492DCE62}" dt="2020-11-14T19:36:32.188" v="179" actId="26606"/>
          <ac:spMkLst>
            <pc:docMk/>
            <pc:sldMk cId="2687999108" sldId="272"/>
            <ac:spMk id="11" creationId="{6753252F-4873-4F63-801D-CC719279A7D5}"/>
          </ac:spMkLst>
        </pc:spChg>
        <pc:spChg chg="add">
          <ac:chgData name="Kertti Viru" userId="dd93a2134f8d46ab" providerId="LiveId" clId="{1767222D-6611-489D-A971-FA68492DCE62}" dt="2020-11-14T19:36:32.188" v="179" actId="26606"/>
          <ac:spMkLst>
            <pc:docMk/>
            <pc:sldMk cId="2687999108" sldId="272"/>
            <ac:spMk id="13" creationId="{047C8CCB-F95D-4249-92DD-651249D3535A}"/>
          </ac:spMkLst>
        </pc:spChg>
        <pc:picChg chg="add mod">
          <ac:chgData name="Kertti Viru" userId="dd93a2134f8d46ab" providerId="LiveId" clId="{1767222D-6611-489D-A971-FA68492DCE62}" dt="2020-11-14T19:36:32.188" v="179" actId="26606"/>
          <ac:picMkLst>
            <pc:docMk/>
            <pc:sldMk cId="2687999108" sldId="272"/>
            <ac:picMk id="6" creationId="{40685006-E829-430E-B71D-BC285B3CE98A}"/>
          </ac:picMkLst>
        </pc:picChg>
        <pc:picChg chg="del">
          <ac:chgData name="Kertti Viru" userId="dd93a2134f8d46ab" providerId="LiveId" clId="{1767222D-6611-489D-A971-FA68492DCE62}" dt="2020-11-14T19:34:41.040" v="171" actId="478"/>
          <ac:picMkLst>
            <pc:docMk/>
            <pc:sldMk cId="2687999108" sldId="272"/>
            <ac:picMk id="7" creationId="{B33FB3E2-A156-4DC7-B711-231C165C916D}"/>
          </ac:picMkLst>
        </pc:picChg>
      </pc:sldChg>
      <pc:sldChg chg="addSp delSp modSp add mod setBg delAnim modAnim">
        <pc:chgData name="Kertti Viru" userId="dd93a2134f8d46ab" providerId="LiveId" clId="{1767222D-6611-489D-A971-FA68492DCE62}" dt="2020-11-14T19:36:01.847" v="178" actId="26606"/>
        <pc:sldMkLst>
          <pc:docMk/>
          <pc:sldMk cId="4146775392" sldId="273"/>
        </pc:sldMkLst>
        <pc:spChg chg="mod">
          <ac:chgData name="Kertti Viru" userId="dd93a2134f8d46ab" providerId="LiveId" clId="{1767222D-6611-489D-A971-FA68492DCE62}" dt="2020-11-14T19:36:01.847" v="178" actId="26606"/>
          <ac:spMkLst>
            <pc:docMk/>
            <pc:sldMk cId="4146775392" sldId="273"/>
            <ac:spMk id="2" creationId="{AE99687B-57A0-481C-96E0-12E63A651346}"/>
          </ac:spMkLst>
        </pc:spChg>
        <pc:spChg chg="mod ord">
          <ac:chgData name="Kertti Viru" userId="dd93a2134f8d46ab" providerId="LiveId" clId="{1767222D-6611-489D-A971-FA68492DCE62}" dt="2020-11-14T19:36:01.847" v="178" actId="26606"/>
          <ac:spMkLst>
            <pc:docMk/>
            <pc:sldMk cId="4146775392" sldId="273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35:41.610" v="177"/>
          <ac:spMkLst>
            <pc:docMk/>
            <pc:sldMk cId="4146775392" sldId="273"/>
            <ac:spMk id="5" creationId="{0AA76DC0-18AC-4083-9BCD-AE86FD6AC7D7}"/>
          </ac:spMkLst>
        </pc:spChg>
        <pc:spChg chg="add">
          <ac:chgData name="Kertti Viru" userId="dd93a2134f8d46ab" providerId="LiveId" clId="{1767222D-6611-489D-A971-FA68492DCE62}" dt="2020-11-14T19:36:01.847" v="178" actId="26606"/>
          <ac:spMkLst>
            <pc:docMk/>
            <pc:sldMk cId="4146775392" sldId="273"/>
            <ac:spMk id="12" creationId="{6753252F-4873-4F63-801D-CC719279A7D5}"/>
          </ac:spMkLst>
        </pc:spChg>
        <pc:spChg chg="add">
          <ac:chgData name="Kertti Viru" userId="dd93a2134f8d46ab" providerId="LiveId" clId="{1767222D-6611-489D-A971-FA68492DCE62}" dt="2020-11-14T19:36:01.847" v="178" actId="26606"/>
          <ac:spMkLst>
            <pc:docMk/>
            <pc:sldMk cId="4146775392" sldId="273"/>
            <ac:spMk id="14" creationId="{047C8CCB-F95D-4249-92DD-651249D3535A}"/>
          </ac:spMkLst>
        </pc:spChg>
        <pc:picChg chg="del">
          <ac:chgData name="Kertti Viru" userId="dd93a2134f8d46ab" providerId="LiveId" clId="{1767222D-6611-489D-A971-FA68492DCE62}" dt="2020-11-14T19:35:33.962" v="176" actId="478"/>
          <ac:picMkLst>
            <pc:docMk/>
            <pc:sldMk cId="4146775392" sldId="273"/>
            <ac:picMk id="6" creationId="{40685006-E829-430E-B71D-BC285B3CE98A}"/>
          </ac:picMkLst>
        </pc:picChg>
        <pc:picChg chg="add mod">
          <ac:chgData name="Kertti Viru" userId="dd93a2134f8d46ab" providerId="LiveId" clId="{1767222D-6611-489D-A971-FA68492DCE62}" dt="2020-11-14T19:36:01.847" v="178" actId="26606"/>
          <ac:picMkLst>
            <pc:docMk/>
            <pc:sldMk cId="4146775392" sldId="273"/>
            <ac:picMk id="7" creationId="{0B6311CA-906A-4AFC-B5C1-D41AA09F7DB9}"/>
          </ac:picMkLst>
        </pc:picChg>
      </pc:sldChg>
      <pc:sldChg chg="addSp delSp modSp add mod delAnim modAnim">
        <pc:chgData name="Kertti Viru" userId="dd93a2134f8d46ab" providerId="LiveId" clId="{1767222D-6611-489D-A971-FA68492DCE62}" dt="2020-11-14T19:41:37.132" v="190" actId="26606"/>
        <pc:sldMkLst>
          <pc:docMk/>
          <pc:sldMk cId="2024917764" sldId="274"/>
        </pc:sldMkLst>
        <pc:spChg chg="mod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2" creationId="{AE99687B-57A0-481C-96E0-12E63A651346}"/>
          </ac:spMkLst>
        </pc:spChg>
        <pc:spChg chg="ord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4" creationId="{693A91AB-CB59-4C8D-96C5-9790F4FCE4DF}"/>
          </ac:spMkLst>
        </pc:spChg>
        <pc:spChg chg="add del mod">
          <ac:chgData name="Kertti Viru" userId="dd93a2134f8d46ab" providerId="LiveId" clId="{1767222D-6611-489D-A971-FA68492DCE62}" dt="2020-11-14T19:41:33.107" v="189"/>
          <ac:spMkLst>
            <pc:docMk/>
            <pc:sldMk cId="2024917764" sldId="274"/>
            <ac:spMk id="5" creationId="{DBD809E4-46F2-4A31-A0AD-3E8D413C5B54}"/>
          </ac:spMkLst>
        </pc:spChg>
        <pc:spChg chg="del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12" creationId="{6753252F-4873-4F63-801D-CC719279A7D5}"/>
          </ac:spMkLst>
        </pc:spChg>
        <pc:spChg chg="del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14" creationId="{047C8CCB-F95D-4249-92DD-651249D3535A}"/>
          </ac:spMkLst>
        </pc:spChg>
        <pc:spChg chg="add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19" creationId="{6753252F-4873-4F63-801D-CC719279A7D5}"/>
          </ac:spMkLst>
        </pc:spChg>
        <pc:spChg chg="add">
          <ac:chgData name="Kertti Viru" userId="dd93a2134f8d46ab" providerId="LiveId" clId="{1767222D-6611-489D-A971-FA68492DCE62}" dt="2020-11-14T19:41:37.132" v="190" actId="26606"/>
          <ac:spMkLst>
            <pc:docMk/>
            <pc:sldMk cId="2024917764" sldId="274"/>
            <ac:spMk id="21" creationId="{047C8CCB-F95D-4249-92DD-651249D3535A}"/>
          </ac:spMkLst>
        </pc:spChg>
        <pc:picChg chg="add mod">
          <ac:chgData name="Kertti Viru" userId="dd93a2134f8d46ab" providerId="LiveId" clId="{1767222D-6611-489D-A971-FA68492DCE62}" dt="2020-11-14T19:41:37.132" v="190" actId="26606"/>
          <ac:picMkLst>
            <pc:docMk/>
            <pc:sldMk cId="2024917764" sldId="274"/>
            <ac:picMk id="6" creationId="{1E57501B-1701-40E7-BD42-B2FA9B9F1D09}"/>
          </ac:picMkLst>
        </pc:picChg>
        <pc:picChg chg="del">
          <ac:chgData name="Kertti Viru" userId="dd93a2134f8d46ab" providerId="LiveId" clId="{1767222D-6611-489D-A971-FA68492DCE62}" dt="2020-11-14T19:40:23.887" v="188" actId="478"/>
          <ac:picMkLst>
            <pc:docMk/>
            <pc:sldMk cId="2024917764" sldId="274"/>
            <ac:picMk id="7" creationId="{0B6311CA-906A-4AFC-B5C1-D41AA09F7DB9}"/>
          </ac:picMkLst>
        </pc:picChg>
      </pc:sldChg>
      <pc:sldChg chg="addSp delSp modSp new mod setBg">
        <pc:chgData name="Kertti Viru" userId="dd93a2134f8d46ab" providerId="LiveId" clId="{1767222D-6611-489D-A971-FA68492DCE62}" dt="2020-11-14T20:03:46.411" v="207" actId="207"/>
        <pc:sldMkLst>
          <pc:docMk/>
          <pc:sldMk cId="3885484627" sldId="275"/>
        </pc:sldMkLst>
        <pc:spChg chg="mod">
          <ac:chgData name="Kertti Viru" userId="dd93a2134f8d46ab" providerId="LiveId" clId="{1767222D-6611-489D-A971-FA68492DCE62}" dt="2020-11-14T20:03:46.411" v="207" actId="207"/>
          <ac:spMkLst>
            <pc:docMk/>
            <pc:sldMk cId="3885484627" sldId="275"/>
            <ac:spMk id="2" creationId="{50021C0D-E389-4998-B4FA-EB98404C2477}"/>
          </ac:spMkLst>
        </pc:spChg>
        <pc:spChg chg="del">
          <ac:chgData name="Kertti Viru" userId="dd93a2134f8d46ab" providerId="LiveId" clId="{1767222D-6611-489D-A971-FA68492DCE62}" dt="2020-11-14T20:01:52.982" v="199"/>
          <ac:spMkLst>
            <pc:docMk/>
            <pc:sldMk cId="3885484627" sldId="275"/>
            <ac:spMk id="3" creationId="{0415C7C0-B6DE-45F5-9FB5-6D384B91FA6A}"/>
          </ac:spMkLst>
        </pc:spChg>
        <pc:spChg chg="mod ord">
          <ac:chgData name="Kertti Viru" userId="dd93a2134f8d46ab" providerId="LiveId" clId="{1767222D-6611-489D-A971-FA68492DCE62}" dt="2020-11-14T20:01:57.729" v="201" actId="26606"/>
          <ac:spMkLst>
            <pc:docMk/>
            <pc:sldMk cId="3885484627" sldId="275"/>
            <ac:spMk id="4" creationId="{52A41A8D-96B9-448D-A9CB-FF1923F9EA12}"/>
          </ac:spMkLst>
        </pc:spChg>
        <pc:spChg chg="add">
          <ac:chgData name="Kertti Viru" userId="dd93a2134f8d46ab" providerId="LiveId" clId="{1767222D-6611-489D-A971-FA68492DCE62}" dt="2020-11-14T20:01:57.729" v="201" actId="26606"/>
          <ac:spMkLst>
            <pc:docMk/>
            <pc:sldMk cId="3885484627" sldId="275"/>
            <ac:spMk id="77" creationId="{247AB924-1B87-43FC-B7C7-B112D5C51A0E}"/>
          </ac:spMkLst>
        </pc:spChg>
        <pc:picChg chg="add mod ord">
          <ac:chgData name="Kertti Viru" userId="dd93a2134f8d46ab" providerId="LiveId" clId="{1767222D-6611-489D-A971-FA68492DCE62}" dt="2020-11-14T20:01:57.729" v="201" actId="26606"/>
          <ac:picMkLst>
            <pc:docMk/>
            <pc:sldMk cId="3885484627" sldId="275"/>
            <ac:picMk id="4098" creationId="{9CD3D432-CAC1-4A04-BD07-1496AACF9CE0}"/>
          </ac:picMkLst>
        </pc:picChg>
        <pc:picChg chg="add mod ord">
          <ac:chgData name="Kertti Viru" userId="dd93a2134f8d46ab" providerId="LiveId" clId="{1767222D-6611-489D-A971-FA68492DCE62}" dt="2020-11-14T20:01:57.729" v="201" actId="26606"/>
          <ac:picMkLst>
            <pc:docMk/>
            <pc:sldMk cId="3885484627" sldId="275"/>
            <ac:picMk id="4100" creationId="{4E038C06-CF54-4CA1-B191-E28BD8D137B3}"/>
          </ac:picMkLst>
        </pc:picChg>
        <pc:picChg chg="add mod">
          <ac:chgData name="Kertti Viru" userId="dd93a2134f8d46ab" providerId="LiveId" clId="{1767222D-6611-489D-A971-FA68492DCE62}" dt="2020-11-14T20:01:57.729" v="201" actId="26606"/>
          <ac:picMkLst>
            <pc:docMk/>
            <pc:sldMk cId="3885484627" sldId="275"/>
            <ac:picMk id="4102" creationId="{B419125F-AA2E-44A3-89CB-9421C9745A13}"/>
          </ac:picMkLst>
        </pc:picChg>
        <pc:cxnChg chg="add">
          <ac:chgData name="Kertti Viru" userId="dd93a2134f8d46ab" providerId="LiveId" clId="{1767222D-6611-489D-A971-FA68492DCE62}" dt="2020-11-14T20:01:57.729" v="201" actId="26606"/>
          <ac:cxnSpMkLst>
            <pc:docMk/>
            <pc:sldMk cId="3885484627" sldId="275"/>
            <ac:cxnSpMk id="75" creationId="{99AE2756-0FC4-4155-83E7-58AAAB63E757}"/>
          </ac:cxnSpMkLst>
        </pc:cxnChg>
        <pc:cxnChg chg="add">
          <ac:chgData name="Kertti Viru" userId="dd93a2134f8d46ab" providerId="LiveId" clId="{1767222D-6611-489D-A971-FA68492DCE62}" dt="2020-11-14T20:01:57.729" v="201" actId="26606"/>
          <ac:cxnSpMkLst>
            <pc:docMk/>
            <pc:sldMk cId="3885484627" sldId="275"/>
            <ac:cxnSpMk id="79" creationId="{818DC98F-4057-4645-B948-F604F39A9CFE}"/>
          </ac:cxnSpMkLst>
        </pc:cxnChg>
        <pc:cxnChg chg="add">
          <ac:chgData name="Kertti Viru" userId="dd93a2134f8d46ab" providerId="LiveId" clId="{1767222D-6611-489D-A971-FA68492DCE62}" dt="2020-11-14T20:01:57.729" v="201" actId="26606"/>
          <ac:cxnSpMkLst>
            <pc:docMk/>
            <pc:sldMk cId="3885484627" sldId="275"/>
            <ac:cxnSpMk id="81" creationId="{DAD2B705-4A9B-408D-AA80-4F41045E09DE}"/>
          </ac:cxnSpMkLst>
        </pc:cxnChg>
      </pc:sldChg>
      <pc:sldChg chg="addSp delSp modSp add mod">
        <pc:chgData name="Kertti Viru" userId="dd93a2134f8d46ab" providerId="LiveId" clId="{1767222D-6611-489D-A971-FA68492DCE62}" dt="2020-11-14T20:11:02.586" v="229" actId="26606"/>
        <pc:sldMkLst>
          <pc:docMk/>
          <pc:sldMk cId="2656611919" sldId="276"/>
        </pc:sldMkLst>
        <pc:spChg chg="mod">
          <ac:chgData name="Kertti Viru" userId="dd93a2134f8d46ab" providerId="LiveId" clId="{1767222D-6611-489D-A971-FA68492DCE62}" dt="2020-11-14T20:11:02.586" v="229" actId="26606"/>
          <ac:spMkLst>
            <pc:docMk/>
            <pc:sldMk cId="2656611919" sldId="276"/>
            <ac:spMk id="2" creationId="{50021C0D-E389-4998-B4FA-EB98404C2477}"/>
          </ac:spMkLst>
        </pc:spChg>
        <pc:spChg chg="add del mod">
          <ac:chgData name="Kertti Viru" userId="dd93a2134f8d46ab" providerId="LiveId" clId="{1767222D-6611-489D-A971-FA68492DCE62}" dt="2020-11-14T20:08:08.343" v="216"/>
          <ac:spMkLst>
            <pc:docMk/>
            <pc:sldMk cId="2656611919" sldId="276"/>
            <ac:spMk id="3" creationId="{C528B3DB-2B24-4744-8D84-A4ABC82D3A69}"/>
          </ac:spMkLst>
        </pc:spChg>
        <pc:spChg chg="mod ord">
          <ac:chgData name="Kertti Viru" userId="dd93a2134f8d46ab" providerId="LiveId" clId="{1767222D-6611-489D-A971-FA68492DCE62}" dt="2020-11-14T20:11:02.586" v="229" actId="26606"/>
          <ac:spMkLst>
            <pc:docMk/>
            <pc:sldMk cId="2656611919" sldId="276"/>
            <ac:spMk id="4" creationId="{52A41A8D-96B9-448D-A9CB-FF1923F9EA12}"/>
          </ac:spMkLst>
        </pc:spChg>
        <pc:spChg chg="add mod ord">
          <ac:chgData name="Kertti Viru" userId="dd93a2134f8d46ab" providerId="LiveId" clId="{1767222D-6611-489D-A971-FA68492DCE62}" dt="2020-11-14T20:11:02.586" v="229" actId="26606"/>
          <ac:spMkLst>
            <pc:docMk/>
            <pc:sldMk cId="2656611919" sldId="276"/>
            <ac:spMk id="5" creationId="{319F13A2-8CFB-4272-9733-830C1252445F}"/>
          </ac:spMkLst>
        </pc:spChg>
        <pc:spChg chg="del">
          <ac:chgData name="Kertti Viru" userId="dd93a2134f8d46ab" providerId="LiveId" clId="{1767222D-6611-489D-A971-FA68492DCE62}" dt="2020-11-14T20:08:12.010" v="218" actId="26606"/>
          <ac:spMkLst>
            <pc:docMk/>
            <pc:sldMk cId="2656611919" sldId="276"/>
            <ac:spMk id="77" creationId="{247AB924-1B87-43FC-B7C7-B112D5C51A0E}"/>
          </ac:spMkLst>
        </pc:spChg>
        <pc:spChg chg="add del">
          <ac:chgData name="Kertti Viru" userId="dd93a2134f8d46ab" providerId="LiveId" clId="{1767222D-6611-489D-A971-FA68492DCE62}" dt="2020-11-14T20:11:02.586" v="229" actId="26606"/>
          <ac:spMkLst>
            <pc:docMk/>
            <pc:sldMk cId="2656611919" sldId="276"/>
            <ac:spMk id="141" creationId="{247AB924-1B87-43FC-B7C7-B112D5C51A0E}"/>
          </ac:spMkLst>
        </pc:spChg>
        <pc:spChg chg="add">
          <ac:chgData name="Kertti Viru" userId="dd93a2134f8d46ab" providerId="LiveId" clId="{1767222D-6611-489D-A971-FA68492DCE62}" dt="2020-11-14T20:11:02.586" v="229" actId="26606"/>
          <ac:spMkLst>
            <pc:docMk/>
            <pc:sldMk cId="2656611919" sldId="276"/>
            <ac:spMk id="192" creationId="{42A5316D-ED2F-4F89-B4B4-8D9240B1A348}"/>
          </ac:spMkLst>
        </pc:spChg>
        <pc:picChg chg="del">
          <ac:chgData name="Kertti Viru" userId="dd93a2134f8d46ab" providerId="LiveId" clId="{1767222D-6611-489D-A971-FA68492DCE62}" dt="2020-11-14T20:07:39.010" v="214" actId="478"/>
          <ac:picMkLst>
            <pc:docMk/>
            <pc:sldMk cId="2656611919" sldId="276"/>
            <ac:picMk id="4098" creationId="{9CD3D432-CAC1-4A04-BD07-1496AACF9CE0}"/>
          </ac:picMkLst>
        </pc:picChg>
        <pc:picChg chg="del">
          <ac:chgData name="Kertti Viru" userId="dd93a2134f8d46ab" providerId="LiveId" clId="{1767222D-6611-489D-A971-FA68492DCE62}" dt="2020-11-14T20:07:36.090" v="213" actId="478"/>
          <ac:picMkLst>
            <pc:docMk/>
            <pc:sldMk cId="2656611919" sldId="276"/>
            <ac:picMk id="4100" creationId="{4E038C06-CF54-4CA1-B191-E28BD8D137B3}"/>
          </ac:picMkLst>
        </pc:picChg>
        <pc:picChg chg="del">
          <ac:chgData name="Kertti Viru" userId="dd93a2134f8d46ab" providerId="LiveId" clId="{1767222D-6611-489D-A971-FA68492DCE62}" dt="2020-11-14T20:07:17.869" v="209" actId="478"/>
          <ac:picMkLst>
            <pc:docMk/>
            <pc:sldMk cId="2656611919" sldId="276"/>
            <ac:picMk id="4102" creationId="{B419125F-AA2E-44A3-89CB-9421C9745A13}"/>
          </ac:picMkLst>
        </pc:picChg>
        <pc:picChg chg="add del mod">
          <ac:chgData name="Kertti Viru" userId="dd93a2134f8d46ab" providerId="LiveId" clId="{1767222D-6611-489D-A971-FA68492DCE62}" dt="2020-11-14T20:09:53.559" v="223" actId="478"/>
          <ac:picMkLst>
            <pc:docMk/>
            <pc:sldMk cId="2656611919" sldId="276"/>
            <ac:picMk id="5122" creationId="{A09F997F-A691-453B-85E0-C6E8CF093542}"/>
          </ac:picMkLst>
        </pc:picChg>
        <pc:picChg chg="add del mod">
          <ac:chgData name="Kertti Viru" userId="dd93a2134f8d46ab" providerId="LiveId" clId="{1767222D-6611-489D-A971-FA68492DCE62}" dt="2020-11-14T20:09:55.831" v="224" actId="478"/>
          <ac:picMkLst>
            <pc:docMk/>
            <pc:sldMk cId="2656611919" sldId="276"/>
            <ac:picMk id="5124" creationId="{BFA046DB-E453-45FF-ACE0-AD8A3754AD4B}"/>
          </ac:picMkLst>
        </pc:picChg>
        <pc:picChg chg="add del mod ord">
          <ac:chgData name="Kertti Viru" userId="dd93a2134f8d46ab" providerId="LiveId" clId="{1767222D-6611-489D-A971-FA68492DCE62}" dt="2020-11-14T20:09:51.310" v="222" actId="478"/>
          <ac:picMkLst>
            <pc:docMk/>
            <pc:sldMk cId="2656611919" sldId="276"/>
            <ac:picMk id="5126" creationId="{CCAD19C7-ACC0-4296-BB9B-8947348C1450}"/>
          </ac:picMkLst>
        </pc:picChg>
        <pc:picChg chg="add mod">
          <ac:chgData name="Kertti Viru" userId="dd93a2134f8d46ab" providerId="LiveId" clId="{1767222D-6611-489D-A971-FA68492DCE62}" dt="2020-11-14T20:11:02.586" v="229" actId="26606"/>
          <ac:picMkLst>
            <pc:docMk/>
            <pc:sldMk cId="2656611919" sldId="276"/>
            <ac:picMk id="5128" creationId="{5CF0D8E7-B4BA-4AE1-A3F0-D3D6EC645B27}"/>
          </ac:picMkLst>
        </pc:picChg>
        <pc:picChg chg="add mod">
          <ac:chgData name="Kertti Viru" userId="dd93a2134f8d46ab" providerId="LiveId" clId="{1767222D-6611-489D-A971-FA68492DCE62}" dt="2020-11-14T20:11:02.586" v="229" actId="26606"/>
          <ac:picMkLst>
            <pc:docMk/>
            <pc:sldMk cId="2656611919" sldId="276"/>
            <ac:picMk id="5130" creationId="{9C25EBAE-CEEE-4637-BFF8-3412BED7954A}"/>
          </ac:picMkLst>
        </pc:picChg>
        <pc:cxnChg chg="del">
          <ac:chgData name="Kertti Viru" userId="dd93a2134f8d46ab" providerId="LiveId" clId="{1767222D-6611-489D-A971-FA68492DCE62}" dt="2020-11-14T20:08:12.010" v="218" actId="26606"/>
          <ac:cxnSpMkLst>
            <pc:docMk/>
            <pc:sldMk cId="2656611919" sldId="276"/>
            <ac:cxnSpMk id="75" creationId="{99AE2756-0FC4-4155-83E7-58AAAB63E757}"/>
          </ac:cxnSpMkLst>
        </pc:cxnChg>
        <pc:cxnChg chg="del">
          <ac:chgData name="Kertti Viru" userId="dd93a2134f8d46ab" providerId="LiveId" clId="{1767222D-6611-489D-A971-FA68492DCE62}" dt="2020-11-14T20:08:12.010" v="218" actId="26606"/>
          <ac:cxnSpMkLst>
            <pc:docMk/>
            <pc:sldMk cId="2656611919" sldId="276"/>
            <ac:cxnSpMk id="79" creationId="{818DC98F-4057-4645-B948-F604F39A9CFE}"/>
          </ac:cxnSpMkLst>
        </pc:cxnChg>
        <pc:cxnChg chg="del">
          <ac:chgData name="Kertti Viru" userId="dd93a2134f8d46ab" providerId="LiveId" clId="{1767222D-6611-489D-A971-FA68492DCE62}" dt="2020-11-14T20:08:12.010" v="218" actId="26606"/>
          <ac:cxnSpMkLst>
            <pc:docMk/>
            <pc:sldMk cId="2656611919" sldId="276"/>
            <ac:cxnSpMk id="81" creationId="{DAD2B705-4A9B-408D-AA80-4F41045E09DE}"/>
          </ac:cxnSpMkLst>
        </pc:cxnChg>
        <pc:cxnChg chg="add del">
          <ac:chgData name="Kertti Viru" userId="dd93a2134f8d46ab" providerId="LiveId" clId="{1767222D-6611-489D-A971-FA68492DCE62}" dt="2020-11-14T20:11:02.586" v="229" actId="26606"/>
          <ac:cxnSpMkLst>
            <pc:docMk/>
            <pc:sldMk cId="2656611919" sldId="276"/>
            <ac:cxnSpMk id="139" creationId="{99AE2756-0FC4-4155-83E7-58AAAB63E757}"/>
          </ac:cxnSpMkLst>
        </pc:cxnChg>
        <pc:cxnChg chg="add del">
          <ac:chgData name="Kertti Viru" userId="dd93a2134f8d46ab" providerId="LiveId" clId="{1767222D-6611-489D-A971-FA68492DCE62}" dt="2020-11-14T20:11:02.586" v="229" actId="26606"/>
          <ac:cxnSpMkLst>
            <pc:docMk/>
            <pc:sldMk cId="2656611919" sldId="276"/>
            <ac:cxnSpMk id="143" creationId="{818DC98F-4057-4645-B948-F604F39A9CFE}"/>
          </ac:cxnSpMkLst>
        </pc:cxnChg>
        <pc:cxnChg chg="add del">
          <ac:chgData name="Kertti Viru" userId="dd93a2134f8d46ab" providerId="LiveId" clId="{1767222D-6611-489D-A971-FA68492DCE62}" dt="2020-11-14T20:11:02.586" v="229" actId="26606"/>
          <ac:cxnSpMkLst>
            <pc:docMk/>
            <pc:sldMk cId="2656611919" sldId="276"/>
            <ac:cxnSpMk id="145" creationId="{DAD2B705-4A9B-408D-AA80-4F41045E09DE}"/>
          </ac:cxnSpMkLst>
        </pc:cxnChg>
      </pc:sldChg>
      <pc:sldChg chg="addSp delSp modSp add mod ord">
        <pc:chgData name="Kertti Viru" userId="dd93a2134f8d46ab" providerId="LiveId" clId="{1767222D-6611-489D-A971-FA68492DCE62}" dt="2020-11-14T20:17:35.038" v="247" actId="26606"/>
        <pc:sldMkLst>
          <pc:docMk/>
          <pc:sldMk cId="1415665611" sldId="277"/>
        </pc:sldMkLst>
        <pc:spChg chg="mod">
          <ac:chgData name="Kertti Viru" userId="dd93a2134f8d46ab" providerId="LiveId" clId="{1767222D-6611-489D-A971-FA68492DCE62}" dt="2020-11-14T20:17:35.038" v="247" actId="26606"/>
          <ac:spMkLst>
            <pc:docMk/>
            <pc:sldMk cId="1415665611" sldId="277"/>
            <ac:spMk id="2" creationId="{50021C0D-E389-4998-B4FA-EB98404C2477}"/>
          </ac:spMkLst>
        </pc:spChg>
        <pc:spChg chg="add del mod">
          <ac:chgData name="Kertti Viru" userId="dd93a2134f8d46ab" providerId="LiveId" clId="{1767222D-6611-489D-A971-FA68492DCE62}" dt="2020-11-14T20:17:19.678" v="243"/>
          <ac:spMkLst>
            <pc:docMk/>
            <pc:sldMk cId="1415665611" sldId="277"/>
            <ac:spMk id="3" creationId="{E1C1F2F5-4C92-44E7-A45B-9A13E6E7F351}"/>
          </ac:spMkLst>
        </pc:spChg>
        <pc:spChg chg="ord">
          <ac:chgData name="Kertti Viru" userId="dd93a2134f8d46ab" providerId="LiveId" clId="{1767222D-6611-489D-A971-FA68492DCE62}" dt="2020-11-14T20:17:35.038" v="247" actId="26606"/>
          <ac:spMkLst>
            <pc:docMk/>
            <pc:sldMk cId="1415665611" sldId="277"/>
            <ac:spMk id="4" creationId="{52A41A8D-96B9-448D-A9CB-FF1923F9EA12}"/>
          </ac:spMkLst>
        </pc:spChg>
        <pc:spChg chg="del">
          <ac:chgData name="Kertti Viru" userId="dd93a2134f8d46ab" providerId="LiveId" clId="{1767222D-6611-489D-A971-FA68492DCE62}" dt="2020-11-14T20:17:35.038" v="247" actId="26606"/>
          <ac:spMkLst>
            <pc:docMk/>
            <pc:sldMk cId="1415665611" sldId="277"/>
            <ac:spMk id="77" creationId="{247AB924-1B87-43FC-B7C7-B112D5C51A0E}"/>
          </ac:spMkLst>
        </pc:spChg>
        <pc:spChg chg="add">
          <ac:chgData name="Kertti Viru" userId="dd93a2134f8d46ab" providerId="LiveId" clId="{1767222D-6611-489D-A971-FA68492DCE62}" dt="2020-11-14T20:17:35.038" v="247" actId="26606"/>
          <ac:spMkLst>
            <pc:docMk/>
            <pc:sldMk cId="1415665611" sldId="277"/>
            <ac:spMk id="141" creationId="{247AB924-1B87-43FC-B7C7-B112D5C51A0E}"/>
          </ac:spMkLst>
        </pc:spChg>
        <pc:picChg chg="del">
          <ac:chgData name="Kertti Viru" userId="dd93a2134f8d46ab" providerId="LiveId" clId="{1767222D-6611-489D-A971-FA68492DCE62}" dt="2020-11-14T20:13:52.902" v="240" actId="478"/>
          <ac:picMkLst>
            <pc:docMk/>
            <pc:sldMk cId="1415665611" sldId="277"/>
            <ac:picMk id="4098" creationId="{9CD3D432-CAC1-4A04-BD07-1496AACF9CE0}"/>
          </ac:picMkLst>
        </pc:picChg>
        <pc:picChg chg="del">
          <ac:chgData name="Kertti Viru" userId="dd93a2134f8d46ab" providerId="LiveId" clId="{1767222D-6611-489D-A971-FA68492DCE62}" dt="2020-11-14T20:13:49.691" v="239" actId="478"/>
          <ac:picMkLst>
            <pc:docMk/>
            <pc:sldMk cId="1415665611" sldId="277"/>
            <ac:picMk id="4100" creationId="{4E038C06-CF54-4CA1-B191-E28BD8D137B3}"/>
          </ac:picMkLst>
        </pc:picChg>
        <pc:picChg chg="del">
          <ac:chgData name="Kertti Viru" userId="dd93a2134f8d46ab" providerId="LiveId" clId="{1767222D-6611-489D-A971-FA68492DCE62}" dt="2020-11-14T20:13:47.230" v="238" actId="478"/>
          <ac:picMkLst>
            <pc:docMk/>
            <pc:sldMk cId="1415665611" sldId="277"/>
            <ac:picMk id="4102" creationId="{B419125F-AA2E-44A3-89CB-9421C9745A13}"/>
          </ac:picMkLst>
        </pc:picChg>
        <pc:picChg chg="add mod">
          <ac:chgData name="Kertti Viru" userId="dd93a2134f8d46ab" providerId="LiveId" clId="{1767222D-6611-489D-A971-FA68492DCE62}" dt="2020-11-14T20:17:35.038" v="247" actId="26606"/>
          <ac:picMkLst>
            <pc:docMk/>
            <pc:sldMk cId="1415665611" sldId="277"/>
            <ac:picMk id="6146" creationId="{1059EBCA-86A9-43D9-8F8C-125B963E2C91}"/>
          </ac:picMkLst>
        </pc:picChg>
        <pc:picChg chg="add mod ord">
          <ac:chgData name="Kertti Viru" userId="dd93a2134f8d46ab" providerId="LiveId" clId="{1767222D-6611-489D-A971-FA68492DCE62}" dt="2020-11-14T20:17:35.038" v="247" actId="26606"/>
          <ac:picMkLst>
            <pc:docMk/>
            <pc:sldMk cId="1415665611" sldId="277"/>
            <ac:picMk id="6148" creationId="{A3CE0B8C-D7B6-413F-ABFA-516FD9409F1C}"/>
          </ac:picMkLst>
        </pc:picChg>
        <pc:picChg chg="add mod">
          <ac:chgData name="Kertti Viru" userId="dd93a2134f8d46ab" providerId="LiveId" clId="{1767222D-6611-489D-A971-FA68492DCE62}" dt="2020-11-14T20:17:35.038" v="247" actId="26606"/>
          <ac:picMkLst>
            <pc:docMk/>
            <pc:sldMk cId="1415665611" sldId="277"/>
            <ac:picMk id="6150" creationId="{D806EB70-3D99-4FFC-A722-B0FF9DA99DAF}"/>
          </ac:picMkLst>
        </pc:picChg>
        <pc:cxnChg chg="del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75" creationId="{99AE2756-0FC4-4155-83E7-58AAAB63E757}"/>
          </ac:cxnSpMkLst>
        </pc:cxnChg>
        <pc:cxnChg chg="del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79" creationId="{818DC98F-4057-4645-B948-F604F39A9CFE}"/>
          </ac:cxnSpMkLst>
        </pc:cxnChg>
        <pc:cxnChg chg="del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81" creationId="{DAD2B705-4A9B-408D-AA80-4F41045E09DE}"/>
          </ac:cxnSpMkLst>
        </pc:cxnChg>
        <pc:cxnChg chg="add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139" creationId="{99AE2756-0FC4-4155-83E7-58AAAB63E757}"/>
          </ac:cxnSpMkLst>
        </pc:cxnChg>
        <pc:cxnChg chg="add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143" creationId="{818DC98F-4057-4645-B948-F604F39A9CFE}"/>
          </ac:cxnSpMkLst>
        </pc:cxnChg>
        <pc:cxnChg chg="add">
          <ac:chgData name="Kertti Viru" userId="dd93a2134f8d46ab" providerId="LiveId" clId="{1767222D-6611-489D-A971-FA68492DCE62}" dt="2020-11-14T20:17:35.038" v="247" actId="26606"/>
          <ac:cxnSpMkLst>
            <pc:docMk/>
            <pc:sldMk cId="1415665611" sldId="277"/>
            <ac:cxnSpMk id="145" creationId="{DAD2B705-4A9B-408D-AA80-4F41045E09DE}"/>
          </ac:cxnSpMkLst>
        </pc:cxnChg>
      </pc:sldChg>
      <pc:sldChg chg="addSp delSp modSp add mod">
        <pc:chgData name="Kertti Viru" userId="dd93a2134f8d46ab" providerId="LiveId" clId="{1767222D-6611-489D-A971-FA68492DCE62}" dt="2020-11-14T20:27:54.955" v="264" actId="26606"/>
        <pc:sldMkLst>
          <pc:docMk/>
          <pc:sldMk cId="244439454" sldId="278"/>
        </pc:sldMkLst>
        <pc:spChg chg="mod ord">
          <ac:chgData name="Kertti Viru" userId="dd93a2134f8d46ab" providerId="LiveId" clId="{1767222D-6611-489D-A971-FA68492DCE62}" dt="2020-11-14T20:27:54.955" v="264" actId="26606"/>
          <ac:spMkLst>
            <pc:docMk/>
            <pc:sldMk cId="244439454" sldId="278"/>
            <ac:spMk id="2" creationId="{50021C0D-E389-4998-B4FA-EB98404C2477}"/>
          </ac:spMkLst>
        </pc:spChg>
        <pc:spChg chg="add del mod">
          <ac:chgData name="Kertti Viru" userId="dd93a2134f8d46ab" providerId="LiveId" clId="{1767222D-6611-489D-A971-FA68492DCE62}" dt="2020-11-14T20:27:21.445" v="259"/>
          <ac:spMkLst>
            <pc:docMk/>
            <pc:sldMk cId="244439454" sldId="278"/>
            <ac:spMk id="3" creationId="{01FEA279-2EF5-4E3E-8AC9-02E6B738CA15}"/>
          </ac:spMkLst>
        </pc:spChg>
        <pc:spChg chg="ord">
          <ac:chgData name="Kertti Viru" userId="dd93a2134f8d46ab" providerId="LiveId" clId="{1767222D-6611-489D-A971-FA68492DCE62}" dt="2020-11-14T20:27:54.955" v="264" actId="26606"/>
          <ac:spMkLst>
            <pc:docMk/>
            <pc:sldMk cId="244439454" sldId="278"/>
            <ac:spMk id="4" creationId="{52A41A8D-96B9-448D-A9CB-FF1923F9EA12}"/>
          </ac:spMkLst>
        </pc:spChg>
        <pc:spChg chg="add del">
          <ac:chgData name="Kertti Viru" userId="dd93a2134f8d46ab" providerId="LiveId" clId="{1767222D-6611-489D-A971-FA68492DCE62}" dt="2020-11-14T20:26:44.303" v="257" actId="22"/>
          <ac:spMkLst>
            <pc:docMk/>
            <pc:sldMk cId="244439454" sldId="278"/>
            <ac:spMk id="13" creationId="{711BC31B-1698-4F84-981B-37C4FBB84DF8}"/>
          </ac:spMkLst>
        </pc:spChg>
        <pc:spChg chg="add">
          <ac:chgData name="Kertti Viru" userId="dd93a2134f8d46ab" providerId="LiveId" clId="{1767222D-6611-489D-A971-FA68492DCE62}" dt="2020-11-14T20:27:54.955" v="264" actId="26606"/>
          <ac:spMkLst>
            <pc:docMk/>
            <pc:sldMk cId="244439454" sldId="278"/>
            <ac:spMk id="83" creationId="{7AE95D8F-9825-4222-8846-E3461598CC62}"/>
          </ac:spMkLst>
        </pc:spChg>
        <pc:spChg chg="del">
          <ac:chgData name="Kertti Viru" userId="dd93a2134f8d46ab" providerId="LiveId" clId="{1767222D-6611-489D-A971-FA68492DCE62}" dt="2020-11-14T20:27:54.955" v="264" actId="26606"/>
          <ac:spMkLst>
            <pc:docMk/>
            <pc:sldMk cId="244439454" sldId="278"/>
            <ac:spMk id="141" creationId="{247AB924-1B87-43FC-B7C7-B112D5C51A0E}"/>
          </ac:spMkLst>
        </pc:spChg>
        <pc:picChg chg="del">
          <ac:chgData name="Kertti Viru" userId="dd93a2134f8d46ab" providerId="LiveId" clId="{1767222D-6611-489D-A971-FA68492DCE62}" dt="2020-11-14T20:26:33.712" v="253" actId="478"/>
          <ac:picMkLst>
            <pc:docMk/>
            <pc:sldMk cId="244439454" sldId="278"/>
            <ac:picMk id="6146" creationId="{1059EBCA-86A9-43D9-8F8C-125B963E2C91}"/>
          </ac:picMkLst>
        </pc:picChg>
        <pc:picChg chg="del">
          <ac:chgData name="Kertti Viru" userId="dd93a2134f8d46ab" providerId="LiveId" clId="{1767222D-6611-489D-A971-FA68492DCE62}" dt="2020-11-14T20:26:38.648" v="255" actId="478"/>
          <ac:picMkLst>
            <pc:docMk/>
            <pc:sldMk cId="244439454" sldId="278"/>
            <ac:picMk id="6148" creationId="{A3CE0B8C-D7B6-413F-ABFA-516FD9409F1C}"/>
          </ac:picMkLst>
        </pc:picChg>
        <pc:picChg chg="del">
          <ac:chgData name="Kertti Viru" userId="dd93a2134f8d46ab" providerId="LiveId" clId="{1767222D-6611-489D-A971-FA68492DCE62}" dt="2020-11-14T20:26:35.782" v="254" actId="478"/>
          <ac:picMkLst>
            <pc:docMk/>
            <pc:sldMk cId="244439454" sldId="278"/>
            <ac:picMk id="6150" creationId="{D806EB70-3D99-4FFC-A722-B0FF9DA99DAF}"/>
          </ac:picMkLst>
        </pc:picChg>
        <pc:picChg chg="add mod">
          <ac:chgData name="Kertti Viru" userId="dd93a2134f8d46ab" providerId="LiveId" clId="{1767222D-6611-489D-A971-FA68492DCE62}" dt="2020-11-14T20:27:54.955" v="264" actId="26606"/>
          <ac:picMkLst>
            <pc:docMk/>
            <pc:sldMk cId="244439454" sldId="278"/>
            <ac:picMk id="7170" creationId="{76A070C6-D9E8-41C9-83D7-9C3704F69F05}"/>
          </ac:picMkLst>
        </pc:picChg>
        <pc:picChg chg="add mod ord">
          <ac:chgData name="Kertti Viru" userId="dd93a2134f8d46ab" providerId="LiveId" clId="{1767222D-6611-489D-A971-FA68492DCE62}" dt="2020-11-14T20:27:54.955" v="264" actId="26606"/>
          <ac:picMkLst>
            <pc:docMk/>
            <pc:sldMk cId="244439454" sldId="278"/>
            <ac:picMk id="7172" creationId="{95C2BDE5-8A24-41DD-B751-4557C55A10DD}"/>
          </ac:picMkLst>
        </pc:picChg>
        <pc:picChg chg="add mod">
          <ac:chgData name="Kertti Viru" userId="dd93a2134f8d46ab" providerId="LiveId" clId="{1767222D-6611-489D-A971-FA68492DCE62}" dt="2020-11-14T20:27:54.955" v="264" actId="26606"/>
          <ac:picMkLst>
            <pc:docMk/>
            <pc:sldMk cId="244439454" sldId="278"/>
            <ac:picMk id="7174" creationId="{B921A60A-A9DB-4C94-99A0-54CA4AAF8492}"/>
          </ac:picMkLst>
        </pc:picChg>
        <pc:picChg chg="add mod">
          <ac:chgData name="Kertti Viru" userId="dd93a2134f8d46ab" providerId="LiveId" clId="{1767222D-6611-489D-A971-FA68492DCE62}" dt="2020-11-14T20:27:54.955" v="264" actId="26606"/>
          <ac:picMkLst>
            <pc:docMk/>
            <pc:sldMk cId="244439454" sldId="278"/>
            <ac:picMk id="7176" creationId="{198A3D45-ACC8-4DA7-B30A-F32F1E0D87C9}"/>
          </ac:picMkLst>
        </pc:picChg>
        <pc:cxnChg chg="add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81" creationId="{DFDA47BC-3069-47F5-8257-24B3B1F76A08}"/>
          </ac:cxnSpMkLst>
        </pc:cxnChg>
        <pc:cxnChg chg="add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85" creationId="{942B920A-73AD-402A-8EEF-B88E1A9398B8}"/>
          </ac:cxnSpMkLst>
        </pc:cxnChg>
        <pc:cxnChg chg="add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87" creationId="{00C9EB70-BC82-414A-BF8D-AD7FC6727616}"/>
          </ac:cxnSpMkLst>
        </pc:cxnChg>
        <pc:cxnChg chg="add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89" creationId="{3217665F-0036-444A-8D4A-33AF36A36A42}"/>
          </ac:cxnSpMkLst>
        </pc:cxnChg>
        <pc:cxnChg chg="del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139" creationId="{99AE2756-0FC4-4155-83E7-58AAAB63E757}"/>
          </ac:cxnSpMkLst>
        </pc:cxnChg>
        <pc:cxnChg chg="del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143" creationId="{818DC98F-4057-4645-B948-F604F39A9CFE}"/>
          </ac:cxnSpMkLst>
        </pc:cxnChg>
        <pc:cxnChg chg="del">
          <ac:chgData name="Kertti Viru" userId="dd93a2134f8d46ab" providerId="LiveId" clId="{1767222D-6611-489D-A971-FA68492DCE62}" dt="2020-11-14T20:27:54.955" v="264" actId="26606"/>
          <ac:cxnSpMkLst>
            <pc:docMk/>
            <pc:sldMk cId="244439454" sldId="278"/>
            <ac:cxnSpMk id="145" creationId="{DAD2B705-4A9B-408D-AA80-4F41045E09DE}"/>
          </ac:cxnSpMkLst>
        </pc:cxnChg>
      </pc:sldChg>
      <pc:sldChg chg="addSp delSp modSp new mod setBg modAnim">
        <pc:chgData name="Kertti Viru" userId="dd93a2134f8d46ab" providerId="LiveId" clId="{1767222D-6611-489D-A971-FA68492DCE62}" dt="2020-11-14T20:30:38.920" v="276" actId="26606"/>
        <pc:sldMkLst>
          <pc:docMk/>
          <pc:sldMk cId="150778948" sldId="279"/>
        </pc:sldMkLst>
        <pc:spChg chg="mod">
          <ac:chgData name="Kertti Viru" userId="dd93a2134f8d46ab" providerId="LiveId" clId="{1767222D-6611-489D-A971-FA68492DCE62}" dt="2020-11-14T20:30:38.920" v="276" actId="26606"/>
          <ac:spMkLst>
            <pc:docMk/>
            <pc:sldMk cId="150778948" sldId="279"/>
            <ac:spMk id="2" creationId="{D71D8F5F-F8E8-42C1-A928-A3941F97CA85}"/>
          </ac:spMkLst>
        </pc:spChg>
        <pc:spChg chg="del">
          <ac:chgData name="Kertti Viru" userId="dd93a2134f8d46ab" providerId="LiveId" clId="{1767222D-6611-489D-A971-FA68492DCE62}" dt="2020-11-14T20:30:34.030" v="275"/>
          <ac:spMkLst>
            <pc:docMk/>
            <pc:sldMk cId="150778948" sldId="279"/>
            <ac:spMk id="3" creationId="{89D70B94-1499-4B5F-8E1A-713A8530B6FC}"/>
          </ac:spMkLst>
        </pc:spChg>
        <pc:spChg chg="mod">
          <ac:chgData name="Kertti Viru" userId="dd93a2134f8d46ab" providerId="LiveId" clId="{1767222D-6611-489D-A971-FA68492DCE62}" dt="2020-11-14T20:30:38.920" v="276" actId="26606"/>
          <ac:spMkLst>
            <pc:docMk/>
            <pc:sldMk cId="150778948" sldId="279"/>
            <ac:spMk id="4" creationId="{C8A1ACF5-49F4-4D63-B1D5-6555D76C5843}"/>
          </ac:spMkLst>
        </pc:spChg>
        <pc:spChg chg="add">
          <ac:chgData name="Kertti Viru" userId="dd93a2134f8d46ab" providerId="LiveId" clId="{1767222D-6611-489D-A971-FA68492DCE62}" dt="2020-11-14T20:30:38.920" v="276" actId="26606"/>
          <ac:spMkLst>
            <pc:docMk/>
            <pc:sldMk cId="150778948" sldId="279"/>
            <ac:spMk id="10" creationId="{1707FC24-6981-43D9-B525-C7832BA22463}"/>
          </ac:spMkLst>
        </pc:spChg>
        <pc:picChg chg="add mod">
          <ac:chgData name="Kertti Viru" userId="dd93a2134f8d46ab" providerId="LiveId" clId="{1767222D-6611-489D-A971-FA68492DCE62}" dt="2020-11-14T20:30:38.920" v="276" actId="26606"/>
          <ac:picMkLst>
            <pc:docMk/>
            <pc:sldMk cId="150778948" sldId="279"/>
            <ac:picMk id="5" creationId="{813682BE-26FD-400E-924F-24589EC44190}"/>
          </ac:picMkLst>
        </pc:picChg>
      </pc:sldChg>
      <pc:sldChg chg="addSp delSp modSp new mod setBg">
        <pc:chgData name="Kertti Viru" userId="dd93a2134f8d46ab" providerId="LiveId" clId="{1767222D-6611-489D-A971-FA68492DCE62}" dt="2020-11-14T20:36:20.882" v="284" actId="26606"/>
        <pc:sldMkLst>
          <pc:docMk/>
          <pc:sldMk cId="2393508266" sldId="280"/>
        </pc:sldMkLst>
        <pc:spChg chg="mod">
          <ac:chgData name="Kertti Viru" userId="dd93a2134f8d46ab" providerId="LiveId" clId="{1767222D-6611-489D-A971-FA68492DCE62}" dt="2020-11-14T20:36:20.882" v="284" actId="26606"/>
          <ac:spMkLst>
            <pc:docMk/>
            <pc:sldMk cId="2393508266" sldId="280"/>
            <ac:spMk id="2" creationId="{29DE8FFE-3D2E-4815-A329-5E34FD4EE40D}"/>
          </ac:spMkLst>
        </pc:spChg>
        <pc:spChg chg="del">
          <ac:chgData name="Kertti Viru" userId="dd93a2134f8d46ab" providerId="LiveId" clId="{1767222D-6611-489D-A971-FA68492DCE62}" dt="2020-11-14T20:35:50.201" v="282"/>
          <ac:spMkLst>
            <pc:docMk/>
            <pc:sldMk cId="2393508266" sldId="280"/>
            <ac:spMk id="3" creationId="{31502809-B011-49E6-9CF0-1481EEAB3734}"/>
          </ac:spMkLst>
        </pc:spChg>
        <pc:spChg chg="mod ord">
          <ac:chgData name="Kertti Viru" userId="dd93a2134f8d46ab" providerId="LiveId" clId="{1767222D-6611-489D-A971-FA68492DCE62}" dt="2020-11-14T20:36:20.882" v="284" actId="26606"/>
          <ac:spMkLst>
            <pc:docMk/>
            <pc:sldMk cId="2393508266" sldId="280"/>
            <ac:spMk id="4" creationId="{84C29D1C-E20D-4BE5-B2E1-2DC8D40CF30C}"/>
          </ac:spMkLst>
        </pc:spChg>
        <pc:spChg chg="add">
          <ac:chgData name="Kertti Viru" userId="dd93a2134f8d46ab" providerId="LiveId" clId="{1767222D-6611-489D-A971-FA68492DCE62}" dt="2020-11-14T20:36:20.882" v="284" actId="26606"/>
          <ac:spMkLst>
            <pc:docMk/>
            <pc:sldMk cId="2393508266" sldId="280"/>
            <ac:spMk id="77" creationId="{247AB924-1B87-43FC-B7C7-B112D5C51A0E}"/>
          </ac:spMkLst>
        </pc:spChg>
        <pc:picChg chg="add mod">
          <ac:chgData name="Kertti Viru" userId="dd93a2134f8d46ab" providerId="LiveId" clId="{1767222D-6611-489D-A971-FA68492DCE62}" dt="2020-11-14T20:36:20.882" v="284" actId="26606"/>
          <ac:picMkLst>
            <pc:docMk/>
            <pc:sldMk cId="2393508266" sldId="280"/>
            <ac:picMk id="8194" creationId="{39AA7216-CFC7-4C80-886F-A15036FC1442}"/>
          </ac:picMkLst>
        </pc:picChg>
        <pc:picChg chg="add mod">
          <ac:chgData name="Kertti Viru" userId="dd93a2134f8d46ab" providerId="LiveId" clId="{1767222D-6611-489D-A971-FA68492DCE62}" dt="2020-11-14T20:36:20.882" v="284" actId="26606"/>
          <ac:picMkLst>
            <pc:docMk/>
            <pc:sldMk cId="2393508266" sldId="280"/>
            <ac:picMk id="8196" creationId="{AA8F398F-BDB8-42C6-86C0-1142A60DD3A3}"/>
          </ac:picMkLst>
        </pc:picChg>
        <pc:picChg chg="add mod ord">
          <ac:chgData name="Kertti Viru" userId="dd93a2134f8d46ab" providerId="LiveId" clId="{1767222D-6611-489D-A971-FA68492DCE62}" dt="2020-11-14T20:36:20.882" v="284" actId="26606"/>
          <ac:picMkLst>
            <pc:docMk/>
            <pc:sldMk cId="2393508266" sldId="280"/>
            <ac:picMk id="8198" creationId="{F872847B-ECDA-4C1B-AFCD-3514A260A1C7}"/>
          </ac:picMkLst>
        </pc:picChg>
        <pc:cxnChg chg="add">
          <ac:chgData name="Kertti Viru" userId="dd93a2134f8d46ab" providerId="LiveId" clId="{1767222D-6611-489D-A971-FA68492DCE62}" dt="2020-11-14T20:36:20.882" v="284" actId="26606"/>
          <ac:cxnSpMkLst>
            <pc:docMk/>
            <pc:sldMk cId="2393508266" sldId="280"/>
            <ac:cxnSpMk id="75" creationId="{99AE2756-0FC4-4155-83E7-58AAAB63E757}"/>
          </ac:cxnSpMkLst>
        </pc:cxnChg>
        <pc:cxnChg chg="add">
          <ac:chgData name="Kertti Viru" userId="dd93a2134f8d46ab" providerId="LiveId" clId="{1767222D-6611-489D-A971-FA68492DCE62}" dt="2020-11-14T20:36:20.882" v="284" actId="26606"/>
          <ac:cxnSpMkLst>
            <pc:docMk/>
            <pc:sldMk cId="2393508266" sldId="280"/>
            <ac:cxnSpMk id="79" creationId="{818DC98F-4057-4645-B948-F604F39A9CFE}"/>
          </ac:cxnSpMkLst>
        </pc:cxnChg>
        <pc:cxnChg chg="add">
          <ac:chgData name="Kertti Viru" userId="dd93a2134f8d46ab" providerId="LiveId" clId="{1767222D-6611-489D-A971-FA68492DCE62}" dt="2020-11-14T20:36:20.882" v="284" actId="26606"/>
          <ac:cxnSpMkLst>
            <pc:docMk/>
            <pc:sldMk cId="2393508266" sldId="280"/>
            <ac:cxnSpMk id="81" creationId="{DAD2B705-4A9B-408D-AA80-4F41045E09DE}"/>
          </ac:cxnSpMkLst>
        </pc:cxnChg>
      </pc:sldChg>
      <pc:sldChg chg="addSp delSp modSp add mod">
        <pc:chgData name="Kertti Viru" userId="dd93a2134f8d46ab" providerId="LiveId" clId="{1767222D-6611-489D-A971-FA68492DCE62}" dt="2020-11-14T20:38:44.075" v="296" actId="26606"/>
        <pc:sldMkLst>
          <pc:docMk/>
          <pc:sldMk cId="942591225" sldId="281"/>
        </pc:sldMkLst>
        <pc:spChg chg="mo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2" creationId="{29DE8FFE-3D2E-4815-A329-5E34FD4EE40D}"/>
          </ac:spMkLst>
        </pc:spChg>
        <pc:spChg chg="add del mod">
          <ac:chgData name="Kertti Viru" userId="dd93a2134f8d46ab" providerId="LiveId" clId="{1767222D-6611-489D-A971-FA68492DCE62}" dt="2020-11-14T20:38:01.376" v="293"/>
          <ac:spMkLst>
            <pc:docMk/>
            <pc:sldMk cId="942591225" sldId="281"/>
            <ac:spMk id="3" creationId="{3CF9CF98-6A9B-4CE5-BA34-4FF4CF75D033}"/>
          </ac:spMkLst>
        </pc:spChg>
        <pc:spChg chg="mod or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4" creationId="{84C29D1C-E20D-4BE5-B2E1-2DC8D40CF30C}"/>
          </ac:spMkLst>
        </pc:spChg>
        <pc:spChg chg="del">
          <ac:chgData name="Kertti Viru" userId="dd93a2134f8d46ab" providerId="LiveId" clId="{1767222D-6611-489D-A971-FA68492DCE62}" dt="2020-11-14T20:38:11.378" v="294" actId="26606"/>
          <ac:spMkLst>
            <pc:docMk/>
            <pc:sldMk cId="942591225" sldId="281"/>
            <ac:spMk id="77" creationId="{247AB924-1B87-43FC-B7C7-B112D5C51A0E}"/>
          </ac:spMkLst>
        </pc:spChg>
        <pc:spChg chg="add del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139" creationId="{42A5316D-ED2F-4F89-B4B4-8D9240B1A348}"/>
          </ac:spMkLst>
        </pc:spChg>
        <pc:spChg chg="ad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192" creationId="{B34F5AD2-EDBD-4BBD-A55C-EAFFD0C7097A}"/>
          </ac:spMkLst>
        </pc:spChg>
        <pc:spChg chg="ad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193" creationId="{C3896A03-3945-419A-B66B-4EE266EDD152}"/>
          </ac:spMkLst>
        </pc:spChg>
        <pc:spChg chg="ad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194" creationId="{450D3AD2-FA80-415F-A9CE-54D884561CD7}"/>
          </ac:spMkLst>
        </pc:spChg>
        <pc:spChg chg="add mod">
          <ac:chgData name="Kertti Viru" userId="dd93a2134f8d46ab" providerId="LiveId" clId="{1767222D-6611-489D-A971-FA68492DCE62}" dt="2020-11-14T20:38:44.075" v="296" actId="26606"/>
          <ac:spMkLst>
            <pc:docMk/>
            <pc:sldMk cId="942591225" sldId="281"/>
            <ac:spMk id="9224" creationId="{0F6CFC21-E9B8-40E3-B513-FEA47C48DFEA}"/>
          </ac:spMkLst>
        </pc:spChg>
        <pc:picChg chg="del">
          <ac:chgData name="Kertti Viru" userId="dd93a2134f8d46ab" providerId="LiveId" clId="{1767222D-6611-489D-A971-FA68492DCE62}" dt="2020-11-14T20:37:39.372" v="290" actId="478"/>
          <ac:picMkLst>
            <pc:docMk/>
            <pc:sldMk cId="942591225" sldId="281"/>
            <ac:picMk id="8194" creationId="{39AA7216-CFC7-4C80-886F-A15036FC1442}"/>
          </ac:picMkLst>
        </pc:picChg>
        <pc:picChg chg="del">
          <ac:chgData name="Kertti Viru" userId="dd93a2134f8d46ab" providerId="LiveId" clId="{1767222D-6611-489D-A971-FA68492DCE62}" dt="2020-11-14T20:37:41.411" v="291" actId="478"/>
          <ac:picMkLst>
            <pc:docMk/>
            <pc:sldMk cId="942591225" sldId="281"/>
            <ac:picMk id="8196" creationId="{AA8F398F-BDB8-42C6-86C0-1142A60DD3A3}"/>
          </ac:picMkLst>
        </pc:picChg>
        <pc:picChg chg="del">
          <ac:chgData name="Kertti Viru" userId="dd93a2134f8d46ab" providerId="LiveId" clId="{1767222D-6611-489D-A971-FA68492DCE62}" dt="2020-11-14T20:37:37.309" v="289" actId="478"/>
          <ac:picMkLst>
            <pc:docMk/>
            <pc:sldMk cId="942591225" sldId="281"/>
            <ac:picMk id="8198" creationId="{F872847B-ECDA-4C1B-AFCD-3514A260A1C7}"/>
          </ac:picMkLst>
        </pc:picChg>
        <pc:picChg chg="add mod ord">
          <ac:chgData name="Kertti Viru" userId="dd93a2134f8d46ab" providerId="LiveId" clId="{1767222D-6611-489D-A971-FA68492DCE62}" dt="2020-11-14T20:38:44.075" v="296" actId="26606"/>
          <ac:picMkLst>
            <pc:docMk/>
            <pc:sldMk cId="942591225" sldId="281"/>
            <ac:picMk id="9218" creationId="{14664B5F-B25B-4A50-8F6A-30A9B63B7268}"/>
          </ac:picMkLst>
        </pc:picChg>
        <pc:picChg chg="add mod ord">
          <ac:chgData name="Kertti Viru" userId="dd93a2134f8d46ab" providerId="LiveId" clId="{1767222D-6611-489D-A971-FA68492DCE62}" dt="2020-11-14T20:38:44.075" v="296" actId="26606"/>
          <ac:picMkLst>
            <pc:docMk/>
            <pc:sldMk cId="942591225" sldId="281"/>
            <ac:picMk id="9220" creationId="{E77889BE-3F23-44D0-8FA1-9A1A288C7405}"/>
          </ac:picMkLst>
        </pc:picChg>
        <pc:cxnChg chg="del">
          <ac:chgData name="Kertti Viru" userId="dd93a2134f8d46ab" providerId="LiveId" clId="{1767222D-6611-489D-A971-FA68492DCE62}" dt="2020-11-14T20:38:11.378" v="294" actId="26606"/>
          <ac:cxnSpMkLst>
            <pc:docMk/>
            <pc:sldMk cId="942591225" sldId="281"/>
            <ac:cxnSpMk id="75" creationId="{99AE2756-0FC4-4155-83E7-58AAAB63E757}"/>
          </ac:cxnSpMkLst>
        </pc:cxnChg>
        <pc:cxnChg chg="del">
          <ac:chgData name="Kertti Viru" userId="dd93a2134f8d46ab" providerId="LiveId" clId="{1767222D-6611-489D-A971-FA68492DCE62}" dt="2020-11-14T20:38:11.378" v="294" actId="26606"/>
          <ac:cxnSpMkLst>
            <pc:docMk/>
            <pc:sldMk cId="942591225" sldId="281"/>
            <ac:cxnSpMk id="79" creationId="{818DC98F-4057-4645-B948-F604F39A9CFE}"/>
          </ac:cxnSpMkLst>
        </pc:cxnChg>
        <pc:cxnChg chg="del">
          <ac:chgData name="Kertti Viru" userId="dd93a2134f8d46ab" providerId="LiveId" clId="{1767222D-6611-489D-A971-FA68492DCE62}" dt="2020-11-14T20:38:11.378" v="294" actId="26606"/>
          <ac:cxnSpMkLst>
            <pc:docMk/>
            <pc:sldMk cId="942591225" sldId="281"/>
            <ac:cxnSpMk id="81" creationId="{DAD2B705-4A9B-408D-AA80-4F41045E09DE}"/>
          </ac:cxnSpMkLst>
        </pc:cxnChg>
      </pc:sldChg>
      <pc:sldChg chg="addSp delSp modSp add mod">
        <pc:chgData name="Kertti Viru" userId="dd93a2134f8d46ab" providerId="LiveId" clId="{1767222D-6611-489D-A971-FA68492DCE62}" dt="2020-11-14T20:41:23.721" v="307" actId="26606"/>
        <pc:sldMkLst>
          <pc:docMk/>
          <pc:sldMk cId="258878816" sldId="282"/>
        </pc:sldMkLst>
        <pc:spChg chg="mod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2" creationId="{29DE8FFE-3D2E-4815-A329-5E34FD4EE40D}"/>
          </ac:spMkLst>
        </pc:spChg>
        <pc:spChg chg="mod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4" creationId="{84C29D1C-E20D-4BE5-B2E1-2DC8D40CF30C}"/>
          </ac:spMkLst>
        </pc:spChg>
        <pc:spChg chg="add del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192" creationId="{B34F5AD2-EDBD-4BBD-A55C-EAFFD0C7097A}"/>
          </ac:spMkLst>
        </pc:spChg>
        <pc:spChg chg="add del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193" creationId="{C3896A03-3945-419A-B66B-4EE266EDD152}"/>
          </ac:spMkLst>
        </pc:spChg>
        <pc:spChg chg="add del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194" creationId="{450D3AD2-FA80-415F-A9CE-54D884561CD7}"/>
          </ac:spMkLst>
        </pc:spChg>
        <pc:spChg chg="add del">
          <ac:chgData name="Kertti Viru" userId="dd93a2134f8d46ab" providerId="LiveId" clId="{1767222D-6611-489D-A971-FA68492DCE62}" dt="2020-11-14T20:41:23.685" v="306" actId="26606"/>
          <ac:spMkLst>
            <pc:docMk/>
            <pc:sldMk cId="258878816" sldId="282"/>
            <ac:spMk id="256" creationId="{E22824BD-1C79-45BB-A9B1-A27199F01062}"/>
          </ac:spMkLst>
        </pc:spChg>
        <pc:spChg chg="add del">
          <ac:chgData name="Kertti Viru" userId="dd93a2134f8d46ab" providerId="LiveId" clId="{1767222D-6611-489D-A971-FA68492DCE62}" dt="2020-11-14T20:41:23.685" v="306" actId="26606"/>
          <ac:spMkLst>
            <pc:docMk/>
            <pc:sldMk cId="258878816" sldId="282"/>
            <ac:spMk id="257" creationId="{DA035EE1-C6E1-43D6-AAF9-1CA033864FE4}"/>
          </ac:spMkLst>
        </pc:spChg>
        <pc:spChg chg="add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258" creationId="{B34F5AD2-EDBD-4BBD-A55C-EAFFD0C7097A}"/>
          </ac:spMkLst>
        </pc:spChg>
        <pc:spChg chg="add del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9224" creationId="{0F6CFC21-E9B8-40E3-B513-FEA47C48DFEA}"/>
          </ac:spMkLst>
        </pc:spChg>
        <pc:spChg chg="add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10244" creationId="{C3896A03-3945-419A-B66B-4EE266EDD152}"/>
          </ac:spMkLst>
        </pc:spChg>
        <pc:spChg chg="add">
          <ac:chgData name="Kertti Viru" userId="dd93a2134f8d46ab" providerId="LiveId" clId="{1767222D-6611-489D-A971-FA68492DCE62}" dt="2020-11-14T20:41:23.721" v="307" actId="26606"/>
          <ac:spMkLst>
            <pc:docMk/>
            <pc:sldMk cId="258878816" sldId="282"/>
            <ac:spMk id="10245" creationId="{6832F003-FCA6-4CFB-A2EA-308F3AA257D1}"/>
          </ac:spMkLst>
        </pc:spChg>
        <pc:picChg chg="del">
          <ac:chgData name="Kertti Viru" userId="dd93a2134f8d46ab" providerId="LiveId" clId="{1767222D-6611-489D-A971-FA68492DCE62}" dt="2020-11-14T20:40:37.653" v="303" actId="478"/>
          <ac:picMkLst>
            <pc:docMk/>
            <pc:sldMk cId="258878816" sldId="282"/>
            <ac:picMk id="9218" creationId="{14664B5F-B25B-4A50-8F6A-30A9B63B7268}"/>
          </ac:picMkLst>
        </pc:picChg>
        <pc:picChg chg="del">
          <ac:chgData name="Kertti Viru" userId="dd93a2134f8d46ab" providerId="LiveId" clId="{1767222D-6611-489D-A971-FA68492DCE62}" dt="2020-11-14T20:40:35.580" v="302" actId="478"/>
          <ac:picMkLst>
            <pc:docMk/>
            <pc:sldMk cId="258878816" sldId="282"/>
            <ac:picMk id="9220" creationId="{E77889BE-3F23-44D0-8FA1-9A1A288C7405}"/>
          </ac:picMkLst>
        </pc:picChg>
        <pc:picChg chg="add mod">
          <ac:chgData name="Kertti Viru" userId="dd93a2134f8d46ab" providerId="LiveId" clId="{1767222D-6611-489D-A971-FA68492DCE62}" dt="2020-11-14T20:41:23.721" v="307" actId="26606"/>
          <ac:picMkLst>
            <pc:docMk/>
            <pc:sldMk cId="258878816" sldId="282"/>
            <ac:picMk id="10242" creationId="{5A645561-040E-4422-9D1D-ACEA284A675E}"/>
          </ac:picMkLst>
        </pc:picChg>
      </pc:sldChg>
      <pc:sldChg chg="addSp delSp modSp add mod">
        <pc:chgData name="Kertti Viru" userId="dd93a2134f8d46ab" providerId="LiveId" clId="{1767222D-6611-489D-A971-FA68492DCE62}" dt="2020-11-14T20:43:19.379" v="316" actId="14100"/>
        <pc:sldMkLst>
          <pc:docMk/>
          <pc:sldMk cId="1899641549" sldId="283"/>
        </pc:sldMkLst>
        <pc:spChg chg="mod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2" creationId="{29DE8FFE-3D2E-4815-A329-5E34FD4EE40D}"/>
          </ac:spMkLst>
        </pc:spChg>
        <pc:spChg chg="add del mod">
          <ac:chgData name="Kertti Viru" userId="dd93a2134f8d46ab" providerId="LiveId" clId="{1767222D-6611-489D-A971-FA68492DCE62}" dt="2020-11-14T20:43:04.274" v="313"/>
          <ac:spMkLst>
            <pc:docMk/>
            <pc:sldMk cId="1899641549" sldId="283"/>
            <ac:spMk id="3" creationId="{EA4D48FE-B657-4A29-94B3-C911D86F31C6}"/>
          </ac:spMkLst>
        </pc:spChg>
        <pc:spChg chg="mod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4" creationId="{84C29D1C-E20D-4BE5-B2E1-2DC8D40CF30C}"/>
          </ac:spMkLst>
        </pc:spChg>
        <pc:spChg chg="add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74" creationId="{58153EC8-8E01-4D70-B575-24ABD35A1125}"/>
          </ac:spMkLst>
        </pc:spChg>
        <pc:spChg chg="del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258" creationId="{B34F5AD2-EDBD-4BBD-A55C-EAFFD0C7097A}"/>
          </ac:spMkLst>
        </pc:spChg>
        <pc:spChg chg="del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10244" creationId="{C3896A03-3945-419A-B66B-4EE266EDD152}"/>
          </ac:spMkLst>
        </pc:spChg>
        <pc:spChg chg="del">
          <ac:chgData name="Kertti Viru" userId="dd93a2134f8d46ab" providerId="LiveId" clId="{1767222D-6611-489D-A971-FA68492DCE62}" dt="2020-11-14T20:43:11.804" v="315" actId="26606"/>
          <ac:spMkLst>
            <pc:docMk/>
            <pc:sldMk cId="1899641549" sldId="283"/>
            <ac:spMk id="10245" creationId="{6832F003-FCA6-4CFB-A2EA-308F3AA257D1}"/>
          </ac:spMkLst>
        </pc:spChg>
        <pc:picChg chg="del">
          <ac:chgData name="Kertti Viru" userId="dd93a2134f8d46ab" providerId="LiveId" clId="{1767222D-6611-489D-A971-FA68492DCE62}" dt="2020-11-14T20:42:51.671" v="312" actId="478"/>
          <ac:picMkLst>
            <pc:docMk/>
            <pc:sldMk cId="1899641549" sldId="283"/>
            <ac:picMk id="10242" creationId="{5A645561-040E-4422-9D1D-ACEA284A675E}"/>
          </ac:picMkLst>
        </pc:picChg>
        <pc:picChg chg="add mod">
          <ac:chgData name="Kertti Viru" userId="dd93a2134f8d46ab" providerId="LiveId" clId="{1767222D-6611-489D-A971-FA68492DCE62}" dt="2020-11-14T20:43:19.379" v="316" actId="14100"/>
          <ac:picMkLst>
            <pc:docMk/>
            <pc:sldMk cId="1899641549" sldId="283"/>
            <ac:picMk id="11266" creationId="{A9264DB1-26B3-4E3A-94FC-7A87199ACD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1F0C0-B07D-47F4-8568-EE86FBE46C67}" type="datetimeFigureOut">
              <a:rPr lang="et-EE" smtClean="0"/>
              <a:t>14.11.2020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14DBB-2353-4EBF-B2A4-C9E6B6FCC4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9257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1D0EF7F-15C5-4158-B3A3-39F385A2E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70979F38-77D6-4A7B-A52F-62ADD067C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4879FFF-2850-4012-8172-D41409FC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3FEA-F342-4A95-AB2A-B66C9EE267C4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65C3B4F-6AEB-47A0-91EB-5F6271DA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286F6E6-D7DA-4106-8564-8BB7E5CC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771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29DF331-156F-4E59-AC38-6EFD1B04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B712E612-B0A6-40C6-B3A2-5E4A26D19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BA30272-C8AA-4D78-BA29-822F52AB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64E7-C152-4FC7-BC48-D23D73A56C35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1605C4D-E3B2-4FA4-9638-61F32A19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628290F-3B79-44F4-9205-33E7FCC1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1873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372F9D9D-2195-41C9-9FBB-C51DE8556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79CE7670-2E4C-49F9-B322-7502C2F4A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EE3E4FF-8901-446B-BC0D-1E49799B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1444-BE11-4212-81DC-948255869E22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E6DAE99-8CD9-458C-863A-37BF7CF9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43D0F99-B520-474B-98E3-F9A12B8E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6327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7EA5EC8-00CE-401B-A014-5C2E0748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16C0595-E576-4699-B5B1-C04F699F1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A3A3D8F-20D2-4033-958E-6BF5A27D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196B-FF84-4A3A-B9E8-B58172BDEF61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3F899DE-9D34-47EF-A06B-204A94A8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310ACDC-08E1-4BCD-88F8-C931B879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4692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5F7B849-2D28-462D-86FA-8227B2F9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A39274F-F4AB-4B42-ADE8-3EE948F7D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1BC1946-133C-4A73-A7DF-7E7FF364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7291-D9A7-475A-AC38-0B40E309E191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0EC8358-7C9C-44A9-ADAF-F9F00892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8E0BABB-0111-45C9-92BE-DD6FD693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693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46E55E3-FDF0-44C3-B96C-3C676E03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9937E50-E19B-4744-B8ED-8FA6CC91D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5B819376-DE31-48FB-81F1-6FCD1097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FE1C1465-6CF1-4428-A7F8-9A0B653D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118F-9F99-4225-9D45-8CA1069C24A4}" type="datetime1">
              <a:rPr lang="et-EE" smtClean="0"/>
              <a:t>14.11.2020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2BA78F7-5B75-4A66-97E4-D7BC0BF0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8893FE0-AB7D-406A-A908-C6F6B14D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0845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623A780-8BCA-4BA6-BE22-BE8B750C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BA249CC-AE69-4762-9DE4-3D20C317D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E94BC81-8E10-45C8-9AB3-4898A2670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57E423D5-6A14-467E-A30D-104903FB8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FEC063F6-DDCA-46AB-8FCF-16BBC6A23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18CD0F14-77D3-4273-9EA3-FE6E80EB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204C-0572-4CF3-957E-0B54E04B1997}" type="datetime1">
              <a:rPr lang="et-EE" smtClean="0"/>
              <a:t>14.11.2020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803081B9-59DF-4912-8EA9-A8214E9E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01FDF883-829E-4553-8B6D-B2E606DC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4300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E16DB5D-CE31-449D-8673-617EE140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11722815-F493-44AD-B17E-AB3E74C1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6C1F-18F9-4329-A05B-E979768D21C7}" type="datetime1">
              <a:rPr lang="et-EE" smtClean="0"/>
              <a:t>14.11.2020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D7B3D5F-7889-4538-829D-0048D388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5EEDBDB7-F181-46EB-8BCC-CAB48A1C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3057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D3C1A6DA-0099-4946-8606-D68A603F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E79B-7620-4988-B51F-2AFA9173408D}" type="datetime1">
              <a:rPr lang="et-EE" smtClean="0"/>
              <a:t>14.11.2020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1919A9E7-48A4-44AC-B13F-DDC3EBBA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18F0172-F5D4-4C73-AAF8-11EC639B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0550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C819536-4AAA-4439-9ED4-AABFFD51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7E27EBA-D5D0-43A8-8D0F-68C4F348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61AEB011-A851-49F9-BCC1-97B1BD5DD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554C53A-4C39-4FD6-8519-73187925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AEA2-9AD5-48AB-A584-9CF1BD3E1AF1}" type="datetime1">
              <a:rPr lang="et-EE" smtClean="0"/>
              <a:t>14.11.2020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5E21A6F-0330-4F1D-8BAF-651C2692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20E643D-DA3F-4C55-A17E-9609EC00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9409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F164AC4-F1A4-42D8-A56C-65D6A792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2B5D8A10-95B5-452F-9A1A-AA314224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F488DA9E-056A-428C-8E11-C17CDD1C1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3F415C79-6191-4F2E-A9C3-8A31937C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6C45-A3F0-4509-927D-B53FACE53CFF}" type="datetime1">
              <a:rPr lang="et-EE" smtClean="0"/>
              <a:t>14.11.2020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FA62FF4-C521-4E53-94E1-B1090338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B5A9D7FD-5E85-4E55-9230-1A9D5B55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188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186139EB-CFCC-436E-9FA4-960C2A35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28F5F453-2682-445E-B220-5D20FE497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19B3659-1D00-4E97-B064-03692E152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A7B98-F139-4D7A-A721-CC1C1C4F4036}" type="datetime1">
              <a:rPr lang="et-EE" smtClean="0"/>
              <a:t>14.11.2020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CEE6E2D-3A92-4EEB-9296-CCCF745A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/>
              <a:t>opik.juuksurikool.ee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201D017-971F-4693-98C5-4C81409EC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6C372-0702-43A6-9A77-4B1EA9EE7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912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B1912CB-F107-47CF-B2B0-57E5E3B84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Juuste lõikamine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6AD2CC75-84E9-4CCE-ADC8-9FCF560AD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9EAB2091-E3CC-446B-88C8-E6DC1D00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03437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t-EE" b="1" i="0" dirty="0">
                <a:solidFill>
                  <a:schemeClr val="bg1"/>
                </a:solidFill>
                <a:effectLst/>
                <a:latin typeface="Inter var"/>
              </a:rPr>
              <a:t>Sõrmede asend juuste lõikamisel</a:t>
            </a:r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E5E96C4-6D5E-45F6-9C23-352A1E70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E422-B09F-455A-AF2A-73B7DCEDC223}"/>
              </a:ext>
            </a:extLst>
          </p:cNvPr>
          <p:cNvSpPr txBox="1"/>
          <p:nvPr/>
        </p:nvSpPr>
        <p:spPr>
          <a:xfrm>
            <a:off x="5868140" y="2171670"/>
            <a:ext cx="50513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t-EE" sz="2800" b="0" i="0" dirty="0">
                <a:solidFill>
                  <a:srgbClr val="000000"/>
                </a:solidFill>
                <a:effectLst/>
                <a:latin typeface="NonBreakingSpaceOverride"/>
              </a:rPr>
              <a:t>Sõrmede pealt: kasutatakse tihti </a:t>
            </a:r>
            <a:r>
              <a:rPr lang="et-EE" sz="2800" b="0" i="0" dirty="0" err="1">
                <a:solidFill>
                  <a:srgbClr val="000000"/>
                </a:solidFill>
                <a:effectLst/>
                <a:latin typeface="NonBreakingSpaceOverride"/>
              </a:rPr>
              <a:t>järgulise</a:t>
            </a:r>
            <a:r>
              <a:rPr lang="et-EE" sz="2800" b="0" i="0" dirty="0">
                <a:solidFill>
                  <a:srgbClr val="000000"/>
                </a:solidFill>
                <a:effectLst/>
                <a:latin typeface="NonBreakingSpaceOverride"/>
              </a:rPr>
              <a:t> lõikuse puhul seistes lõigatava jaotuse kõrval</a:t>
            </a:r>
          </a:p>
          <a:p>
            <a:pPr algn="l">
              <a:buFont typeface="+mj-lt"/>
              <a:buAutoNum type="arabicPeriod"/>
            </a:pPr>
            <a:endParaRPr lang="et-EE" sz="2800" b="0" i="0" dirty="0">
              <a:solidFill>
                <a:srgbClr val="000000"/>
              </a:solidFill>
              <a:effectLst/>
              <a:latin typeface="NonBreakingSpaceOverride"/>
            </a:endParaRPr>
          </a:p>
          <a:p>
            <a:pPr algn="l">
              <a:buFont typeface="+mj-lt"/>
              <a:buAutoNum type="arabicPeriod"/>
            </a:pPr>
            <a:r>
              <a:rPr lang="et-EE" sz="2800" b="0" i="0" dirty="0">
                <a:solidFill>
                  <a:srgbClr val="000000"/>
                </a:solidFill>
                <a:effectLst/>
                <a:latin typeface="NonBreakingSpaceOverride"/>
              </a:rPr>
              <a:t>Sõrmede seest: kasutatakse ühepikkuse/gradueeritud juukselõikuse puhul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2287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968030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i="0" dirty="0" err="1">
                <a:solidFill>
                  <a:srgbClr val="FFFFFF"/>
                </a:solidFill>
                <a:effectLst/>
              </a:rPr>
              <a:t>Kliendi</a:t>
            </a:r>
            <a:r>
              <a:rPr lang="en-US" sz="3200" b="1" i="0" dirty="0">
                <a:solidFill>
                  <a:srgbClr val="FFFFFF"/>
                </a:solidFill>
                <a:effectLst/>
              </a:rPr>
              <a:t> pea </a:t>
            </a:r>
            <a:r>
              <a:rPr lang="en-US" sz="3200" b="1" i="0" dirty="0" err="1">
                <a:solidFill>
                  <a:srgbClr val="FFFFFF"/>
                </a:solidFill>
                <a:effectLst/>
              </a:rPr>
              <a:t>asend</a:t>
            </a:r>
            <a:r>
              <a:rPr lang="en-US" sz="32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effectLst/>
              </a:rPr>
              <a:t>juuste</a:t>
            </a:r>
            <a:r>
              <a:rPr lang="en-US" sz="32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effectLst/>
              </a:rPr>
              <a:t>lõikamisel</a:t>
            </a:r>
            <a:br>
              <a:rPr lang="en-US" sz="3200" b="1" i="0" dirty="0">
                <a:solidFill>
                  <a:srgbClr val="FFFFFF"/>
                </a:solidFill>
                <a:effectLst/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endParaRPr lang="en-US" sz="3200" b="1" i="0" dirty="0">
              <a:solidFill>
                <a:srgbClr val="FFFFFF"/>
              </a:solidFill>
              <a:effectLst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C788F8-EDE4-4776-9872-ABCB0A28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0311" y="2426818"/>
            <a:ext cx="2658428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D37773-1D68-4127-8A11-0C69E5F7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8962" y="2426818"/>
            <a:ext cx="314813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E5E96C4-6D5E-45F6-9C23-352A1E70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40082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968030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t-EE" sz="3200" b="1" i="0" dirty="0">
                <a:solidFill>
                  <a:schemeClr val="bg1"/>
                </a:solidFill>
                <a:effectLst/>
                <a:latin typeface="Inter var"/>
              </a:rPr>
              <a:t>Juuksekontuur</a:t>
            </a:r>
            <a:br>
              <a:rPr lang="et-EE" sz="1200" b="1" i="0" dirty="0">
                <a:solidFill>
                  <a:srgbClr val="000000"/>
                </a:solidFill>
                <a:effectLst/>
                <a:latin typeface="Inter var"/>
              </a:rPr>
            </a:br>
            <a:endParaRPr lang="en-US" sz="3200" b="1" i="0" dirty="0">
              <a:solidFill>
                <a:srgbClr val="FFFFFF"/>
              </a:solidFill>
              <a:effectLst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E5E96C4-6D5E-45F6-9C23-352A1E70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2C4EE8-6A3D-44C8-9A88-2C1E9232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235737"/>
            <a:ext cx="2946035" cy="44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9DED49B-0AF7-48A6-A565-15FD6869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08" y="2235078"/>
            <a:ext cx="2880892" cy="428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3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JUUSTE KAMMIMISE SUUNAD JUUKSEID LÕIGATES </a:t>
            </a:r>
            <a:b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ammimine alla">
            <a:hlinkClick r:id="" action="ppaction://media"/>
            <a:extLst>
              <a:ext uri="{FF2B5EF4-FFF2-40B4-BE49-F238E27FC236}">
                <a16:creationId xmlns:a16="http://schemas.microsoft.com/office/drawing/2014/main" id="{BE308427-EFC7-43ED-8807-6E71BBFCAD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42285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JUUSTE KAMMIMISE SUUNAD JUUKSEID LÕIGATES </a:t>
            </a:r>
            <a:br>
              <a:rPr lang="en-US" sz="18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ammimine välja">
            <a:hlinkClick r:id="" action="ppaction://media"/>
            <a:extLst>
              <a:ext uri="{FF2B5EF4-FFF2-40B4-BE49-F238E27FC236}">
                <a16:creationId xmlns:a16="http://schemas.microsoft.com/office/drawing/2014/main" id="{64A7835B-C77B-42A5-8896-4C92FCCEC3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5225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539556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35795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1800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JUUSTE KAMMIMISE SUUNAD JUUKSEID LÕIGATES </a:t>
            </a:r>
            <a:br>
              <a:rPr lang="en-US" sz="1800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ammimine üles">
            <a:hlinkClick r:id="" action="ppaction://media"/>
            <a:extLst>
              <a:ext uri="{FF2B5EF4-FFF2-40B4-BE49-F238E27FC236}">
                <a16:creationId xmlns:a16="http://schemas.microsoft.com/office/drawing/2014/main" id="{98C3EDED-F99E-4851-89CB-0E576B3EF2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3359" y="307731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46932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68601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0392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ÜHEPIKKUNE LÕIKUSJOON</a:t>
            </a:r>
          </a:p>
        </p:txBody>
      </p:sp>
      <p:pic>
        <p:nvPicPr>
          <p:cNvPr id="7" name="lõikus ühepikkune">
            <a:hlinkClick r:id="" action="ppaction://media"/>
            <a:extLst>
              <a:ext uri="{FF2B5EF4-FFF2-40B4-BE49-F238E27FC236}">
                <a16:creationId xmlns:a16="http://schemas.microsoft.com/office/drawing/2014/main" id="{B33FB3E2-A156-4DC7-B711-231C165C91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534" y="1675227"/>
            <a:ext cx="5858931" cy="4394199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89585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KIHILINE LÕIKUSJOON</a:t>
            </a:r>
            <a:br>
              <a:rPr lang="en-US" sz="26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600" b="1" i="0" kern="120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6" name="lõikus järgud">
            <a:hlinkClick r:id="" action="ppaction://media"/>
            <a:extLst>
              <a:ext uri="{FF2B5EF4-FFF2-40B4-BE49-F238E27FC236}">
                <a16:creationId xmlns:a16="http://schemas.microsoft.com/office/drawing/2014/main" id="{40685006-E829-430E-B71D-BC285B3CE9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6879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GRADUEERITUD LÕIKUSJOON</a:t>
            </a:r>
          </a:p>
        </p:txBody>
      </p:sp>
      <p:pic>
        <p:nvPicPr>
          <p:cNvPr id="7" name="lõikus gradueering">
            <a:hlinkClick r:id="" action="ppaction://media"/>
            <a:extLst>
              <a:ext uri="{FF2B5EF4-FFF2-40B4-BE49-F238E27FC236}">
                <a16:creationId xmlns:a16="http://schemas.microsoft.com/office/drawing/2014/main" id="{0B6311CA-906A-4AFC-B5C1-D41AA09F7D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41467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E99687B-57A0-481C-96E0-12E63A651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JUUKSESALGU TÕSTENURK</a:t>
            </a:r>
          </a:p>
        </p:txBody>
      </p:sp>
      <p:pic>
        <p:nvPicPr>
          <p:cNvPr id="6" name="lõikusnurgad">
            <a:hlinkClick r:id="" action="ppaction://media"/>
            <a:extLst>
              <a:ext uri="{FF2B5EF4-FFF2-40B4-BE49-F238E27FC236}">
                <a16:creationId xmlns:a16="http://schemas.microsoft.com/office/drawing/2014/main" id="{1E57501B-1701-40E7-BD42-B2FA9B9F1D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93A91AB-CB59-4C8D-96C5-9790F4FC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0249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4100" b="1" i="0">
                <a:solidFill>
                  <a:schemeClr val="bg1"/>
                </a:solidFill>
                <a:effectLst/>
              </a:rPr>
            </a:br>
            <a:endParaRPr lang="en-US" sz="4100">
              <a:solidFill>
                <a:schemeClr val="bg1"/>
              </a:solidFill>
            </a:endParaRPr>
          </a:p>
        </p:txBody>
      </p:sp>
      <p:pic>
        <p:nvPicPr>
          <p:cNvPr id="7" name="Sisu kohatäide 6" descr="Pilt, millel on kujutatud isik, objekt, hoiab, lõikab&#10;&#10;Kirjeldus on genereeritud automaatselt">
            <a:extLst>
              <a:ext uri="{FF2B5EF4-FFF2-40B4-BE49-F238E27FC236}">
                <a16:creationId xmlns:a16="http://schemas.microsoft.com/office/drawing/2014/main" id="{29B8EC39-3CBD-45E7-AF49-1743BCE72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" r="-1" b="522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1BDD982B-399F-430D-9C15-93A44E9C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535265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0021C0D-E389-4998-B4FA-EB98404C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t-EE" sz="2400" b="1" i="0" dirty="0">
                <a:solidFill>
                  <a:srgbClr val="1E1E1E"/>
                </a:solidFill>
                <a:effectLst/>
                <a:latin typeface="Inter var"/>
              </a:rPr>
            </a:br>
            <a:r>
              <a:rPr lang="et-EE" sz="5400" dirty="0">
                <a:solidFill>
                  <a:schemeClr val="bg1"/>
                </a:solidFill>
              </a:rPr>
              <a:t>Lõikuse jaotusjoon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419125F-AA2E-44A3-89CB-9421C9745A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232" y="307731"/>
            <a:ext cx="250922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E038C06-CF54-4CA1-B191-E28BD8D1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8" y="307731"/>
            <a:ext cx="250922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D3D432-CAC1-4A04-BD07-1496AACF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7070" y="330045"/>
            <a:ext cx="250922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2A41A8D-96B9-448D-A9CB-FF1923F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88548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A96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0021C0D-E389-4998-B4FA-EB98404C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t-EE" sz="2200">
                <a:solidFill>
                  <a:srgbClr val="FFFFFF"/>
                </a:solidFill>
              </a:rPr>
              <a:t>KONTROLLSALK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5CF0D8E7-B4BA-4AE1-A3F0-D3D6EC64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23" y="1451198"/>
            <a:ext cx="1315775" cy="29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C25EBAE-CEEE-4637-BFF8-3412BED7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161" y="1451198"/>
            <a:ext cx="2180843" cy="29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isu kohatäide 4">
            <a:extLst>
              <a:ext uri="{FF2B5EF4-FFF2-40B4-BE49-F238E27FC236}">
                <a16:creationId xmlns:a16="http://schemas.microsoft.com/office/drawing/2014/main" id="{319F13A2-8CFB-4272-9733-830C12524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endParaRPr lang="et-EE" sz="180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2A41A8D-96B9-448D-A9CB-FF1923F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847897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65661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0021C0D-E389-4998-B4FA-EB98404C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LÕIKUSJOON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059EBCA-86A9-43D9-8F8C-125B963E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787" y="307731"/>
            <a:ext cx="265411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806EB70-3D99-4FFC-A722-B0FF9DA9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869" y="307731"/>
            <a:ext cx="268704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>
            <a:extLst>
              <a:ext uri="{FF2B5EF4-FFF2-40B4-BE49-F238E27FC236}">
                <a16:creationId xmlns:a16="http://schemas.microsoft.com/office/drawing/2014/main" id="{A3CE0B8C-D7B6-413F-ABFA-516FD9409F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1683" y="330045"/>
            <a:ext cx="256000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2A41A8D-96B9-448D-A9CB-FF1923F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1415665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76A070C6-D9E8-41C9-83D7-9C3704F6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59" y="744089"/>
            <a:ext cx="2648371" cy="312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0021C0D-E389-4998-B4FA-EB98404C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LÕIKUSE KUJUNDLIK JOON EHK VORM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921A60A-A9DB-4C94-99A0-54CA4AAF8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1" y="1216166"/>
            <a:ext cx="2659472" cy="21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5C2BDE5-8A24-41DD-B751-4557C55A1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190" y="307731"/>
            <a:ext cx="239858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>
            <a:extLst>
              <a:ext uri="{FF2B5EF4-FFF2-40B4-BE49-F238E27FC236}">
                <a16:creationId xmlns:a16="http://schemas.microsoft.com/office/drawing/2014/main" id="{198A3D45-ACC8-4DA7-B30A-F32F1E0D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269" y="1113923"/>
            <a:ext cx="2648372" cy="242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2A41A8D-96B9-448D-A9CB-FF1923F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44439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D71D8F5F-F8E8-42C1-A928-A3941F97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JUUKSELÕIKUSSKEEMI LOOMINE</a:t>
            </a:r>
            <a:br>
              <a:rPr lang="en-US" sz="26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Lõikusjoonise tegemine">
            <a:hlinkClick r:id="" action="ppaction://media"/>
            <a:extLst>
              <a:ext uri="{FF2B5EF4-FFF2-40B4-BE49-F238E27FC236}">
                <a16:creationId xmlns:a16="http://schemas.microsoft.com/office/drawing/2014/main" id="{813682BE-26FD-400E-924F-24589EC441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C8A1ACF5-49F4-4D63-B1D5-6555D76C5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4297" y="6423025"/>
            <a:ext cx="56189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1507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9DE8FFE-3D2E-4815-A329-5E34FD4E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M</a:t>
            </a:r>
            <a:r>
              <a:rPr lang="en-US" sz="3000" b="1" i="0">
                <a:solidFill>
                  <a:srgbClr val="FFFFFF"/>
                </a:solidFill>
                <a:effectLst/>
              </a:rPr>
              <a:t>assiivne põhivorm</a:t>
            </a:r>
            <a:br>
              <a:rPr lang="en-US" sz="3000" b="1" i="0">
                <a:solidFill>
                  <a:srgbClr val="FFFFFF"/>
                </a:solidFill>
                <a:effectLst/>
              </a:rPr>
            </a:br>
            <a:endParaRPr lang="en-US" sz="3000">
              <a:solidFill>
                <a:srgbClr val="FFFFFF"/>
              </a:solidFill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F872847B-ECDA-4C1B-AFCD-3514A260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71177"/>
            <a:ext cx="3425609" cy="38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9AA7216-CFC7-4C80-886F-A15036FC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470547"/>
            <a:ext cx="3433324" cy="36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>
            <a:extLst>
              <a:ext uri="{FF2B5EF4-FFF2-40B4-BE49-F238E27FC236}">
                <a16:creationId xmlns:a16="http://schemas.microsoft.com/office/drawing/2014/main" id="{AA8F398F-BDB8-42C6-86C0-1142A60DD3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2646" y="330045"/>
            <a:ext cx="325807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4C29D1C-E20D-4BE5-B2E1-2DC8D40C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2393508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9DE8FFE-3D2E-4815-A329-5E34FD4E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48" y="637763"/>
            <a:ext cx="4940644" cy="1267237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z="2800">
                <a:solidFill>
                  <a:schemeClr val="bg1"/>
                </a:solidFill>
              </a:rPr>
              <a:t>Gradueeritud põhivorm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05545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4C29D1C-E20D-4BE5-B2E1-2DC8D40C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349845" y="5226028"/>
            <a:ext cx="1663495" cy="313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9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opik.juuksurikool.ee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4664B5F-B25B-4A50-8F6A-30A9B63B7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8889" b="-5"/>
          <a:stretch/>
        </p:blipFill>
        <p:spPr bwMode="auto">
          <a:xfrm>
            <a:off x="1150548" y="2277941"/>
            <a:ext cx="2788920" cy="39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77889BE-3F23-44D0-8FA1-9A1A288C7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r="6496" b="-5"/>
          <a:stretch/>
        </p:blipFill>
        <p:spPr bwMode="auto">
          <a:xfrm>
            <a:off x="4098254" y="2277941"/>
            <a:ext cx="2788920" cy="39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Content Placeholder 9223">
            <a:extLst>
              <a:ext uri="{FF2B5EF4-FFF2-40B4-BE49-F238E27FC236}">
                <a16:creationId xmlns:a16="http://schemas.microsoft.com/office/drawing/2014/main" id="{0F6CFC21-E9B8-40E3-B513-FEA47C48D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937" y="2265036"/>
            <a:ext cx="2912516" cy="3949487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42591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55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9DE8FFE-3D2E-4815-A329-5E34FD4E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98" y="655782"/>
            <a:ext cx="4284418" cy="3246589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100">
                <a:solidFill>
                  <a:schemeClr val="bg1"/>
                </a:solidFill>
              </a:rPr>
              <a:t>Kasvav järguline põhivorm</a:t>
            </a:r>
          </a:p>
        </p:txBody>
      </p:sp>
      <p:sp>
        <p:nvSpPr>
          <p:cNvPr id="10245" name="Rectangle 256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498" y="4344448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4C29D1C-E20D-4BE5-B2E1-2DC8D40C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349845" y="5226028"/>
            <a:ext cx="1663495" cy="313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9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opik.juuksurikool.ee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A645561-040E-4422-9D1D-ACEA284A67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" r="3" b="3"/>
          <a:stretch/>
        </p:blipFill>
        <p:spPr bwMode="auto">
          <a:xfrm>
            <a:off x="6737170" y="637762"/>
            <a:ext cx="4811351" cy="55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8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9DE8FFE-3D2E-4815-A329-5E34FD4E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prstGeom prst="ellipse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Ühtlane järguline põhivorm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4C29D1C-E20D-4BE5-B2E1-2DC8D40C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9224" y="6356350"/>
            <a:ext cx="4754880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opik.juuksurikool.ee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9264DB1-26B3-4E3A-94FC-7A87199AC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r="3" b="3"/>
          <a:stretch/>
        </p:blipFill>
        <p:spPr bwMode="auto">
          <a:xfrm>
            <a:off x="6053329" y="10"/>
            <a:ext cx="61483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4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5400" b="1" i="0">
                <a:solidFill>
                  <a:schemeClr val="bg1"/>
                </a:solidFill>
                <a:effectLst/>
              </a:rPr>
            </a:b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6" name="Sisu kohatäide 5" descr="Pilt, millel on kujutatud isik, naine, vaatab, hoiab&#10;&#10;Kirjeldus on genereeritud automaatselt">
            <a:extLst>
              <a:ext uri="{FF2B5EF4-FFF2-40B4-BE49-F238E27FC236}">
                <a16:creationId xmlns:a16="http://schemas.microsoft.com/office/drawing/2014/main" id="{1CBFFE94-AB30-44D2-B0AA-A3031D6A8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2" r="1" b="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BED8EC94-8562-43A6-946F-ECFE8D2E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166964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4100" b="1" i="0">
                <a:solidFill>
                  <a:schemeClr val="bg1"/>
                </a:solidFill>
                <a:effectLst/>
              </a:rPr>
            </a:br>
            <a:endParaRPr lang="en-US" sz="4100">
              <a:solidFill>
                <a:schemeClr val="bg1"/>
              </a:solidFill>
            </a:endParaRPr>
          </a:p>
        </p:txBody>
      </p:sp>
      <p:pic>
        <p:nvPicPr>
          <p:cNvPr id="7" name="Sisu kohatäide 6" descr="Pilt, millel on kujutatud isik, siseruumis, lõikab, mees&#10;&#10;Kirjeldus on genereeritud automaatselt">
            <a:extLst>
              <a:ext uri="{FF2B5EF4-FFF2-40B4-BE49-F238E27FC236}">
                <a16:creationId xmlns:a16="http://schemas.microsoft.com/office/drawing/2014/main" id="{16007531-581A-437D-9A40-E71359591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0" b="1702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C52D7FB1-69BA-44A0-A835-12D08ADC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51071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b="1" i="0">
                <a:effectLst/>
              </a:rPr>
              <a:t>KUIDAS HOIDA KAMMI, KÄÄRE ja LÕIKUSNUGA</a:t>
            </a:r>
            <a:br>
              <a:rPr lang="en-US" sz="4100" b="1" i="0">
                <a:effectLst/>
              </a:rPr>
            </a:br>
            <a:endParaRPr lang="en-US" sz="4100"/>
          </a:p>
        </p:txBody>
      </p:sp>
      <p:pic>
        <p:nvPicPr>
          <p:cNvPr id="11" name="Sisu kohatäide 10" descr="Pilt, millel on kujutatud isik, mees, hoiab, naine&#10;&#10;Kirjeldus on genereeritud automaatselt">
            <a:extLst>
              <a:ext uri="{FF2B5EF4-FFF2-40B4-BE49-F238E27FC236}">
                <a16:creationId xmlns:a16="http://schemas.microsoft.com/office/drawing/2014/main" id="{34C93939-FECD-4EEE-AF6E-A06DB096A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r="3601"/>
          <a:stretch/>
        </p:blipFill>
        <p:spPr>
          <a:xfrm>
            <a:off x="20" y="10"/>
            <a:ext cx="4676755" cy="6857990"/>
          </a:xfrm>
          <a:prstGeom prst="rect">
            <a:avLst/>
          </a:prstGeom>
        </p:spPr>
      </p:pic>
      <p:sp>
        <p:nvSpPr>
          <p:cNvPr id="38" name="Content Placeholder 32">
            <a:extLst>
              <a:ext uri="{FF2B5EF4-FFF2-40B4-BE49-F238E27FC236}">
                <a16:creationId xmlns:a16="http://schemas.microsoft.com/office/drawing/2014/main" id="{18A6A1E7-54F9-43A0-9BC6-D2178BC7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sp>
        <p:nvSpPr>
          <p:cNvPr id="12" name="Jaluse kohatäide 11">
            <a:extLst>
              <a:ext uri="{FF2B5EF4-FFF2-40B4-BE49-F238E27FC236}">
                <a16:creationId xmlns:a16="http://schemas.microsoft.com/office/drawing/2014/main" id="{60CD41B1-ED32-4BEC-B050-60AAE2F3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733098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7C8F81B-247C-4BBE-B1EB-87BB33C8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274590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6600" b="1" i="0">
                <a:solidFill>
                  <a:schemeClr val="bg1"/>
                </a:solidFill>
                <a:effectLst/>
              </a:rPr>
            </a:br>
            <a:endParaRPr lang="en-US" sz="6600">
              <a:solidFill>
                <a:schemeClr val="bg1"/>
              </a:solidFill>
            </a:endParaRPr>
          </a:p>
        </p:txBody>
      </p:sp>
      <p:pic>
        <p:nvPicPr>
          <p:cNvPr id="3" name="Sisu kohatäide 2" descr="Pilt, millel on kujutatud isik, käärid, siseruumis, kasutab&#10;&#10;Kirjeldus on genereeritud automaatselt">
            <a:extLst>
              <a:ext uri="{FF2B5EF4-FFF2-40B4-BE49-F238E27FC236}">
                <a16:creationId xmlns:a16="http://schemas.microsoft.com/office/drawing/2014/main" id="{70CE0EAB-1EC2-4CB1-9A12-B9658E874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C7F167D-A72A-4496-AAF7-98F480DD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22852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5400" b="1" i="0">
                <a:solidFill>
                  <a:schemeClr val="bg1"/>
                </a:solidFill>
                <a:effectLst/>
              </a:rPr>
            </a:b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1" name="Sisu kohatäide 10" descr="Pilt, millel on kujutatud isik, siseruumis, naine, juuksed&#10;&#10;Kirjeldus on genereeritud automaatselt">
            <a:extLst>
              <a:ext uri="{FF2B5EF4-FFF2-40B4-BE49-F238E27FC236}">
                <a16:creationId xmlns:a16="http://schemas.microsoft.com/office/drawing/2014/main" id="{EF6C9F35-397E-4C09-9594-34689866E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4"/>
          <a:stretch/>
        </p:blipFill>
        <p:spPr>
          <a:xfrm>
            <a:off x="5367426" y="1114426"/>
            <a:ext cx="6608409" cy="4286250"/>
          </a:xfrm>
        </p:spPr>
      </p:pic>
      <p:sp>
        <p:nvSpPr>
          <p:cNvPr id="12" name="Jaluse kohatäide 11">
            <a:extLst>
              <a:ext uri="{FF2B5EF4-FFF2-40B4-BE49-F238E27FC236}">
                <a16:creationId xmlns:a16="http://schemas.microsoft.com/office/drawing/2014/main" id="{3116BC13-908A-4EB9-9373-0586AA66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76793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i="0">
                <a:solidFill>
                  <a:schemeClr val="bg1"/>
                </a:solidFill>
                <a:effectLst/>
              </a:rPr>
              <a:t>KUIDAS HOIDA KAMMI, KÄÄRE ja LÕIKUSNUGA</a:t>
            </a:r>
            <a:br>
              <a:rPr lang="en-US" sz="4100" b="1" i="0">
                <a:solidFill>
                  <a:schemeClr val="bg1"/>
                </a:solidFill>
                <a:effectLst/>
              </a:rPr>
            </a:br>
            <a:endParaRPr lang="en-US" sz="4100">
              <a:solidFill>
                <a:schemeClr val="bg1"/>
              </a:solidFill>
            </a:endParaRPr>
          </a:p>
        </p:txBody>
      </p:sp>
      <p:pic>
        <p:nvPicPr>
          <p:cNvPr id="6" name="Sisu kohatäide 5" descr="Pilt, millel on kujutatud isik, naine, mobiiltelefon, telefon&#10;&#10;Kirjeldus on genereeritud automaatselt">
            <a:extLst>
              <a:ext uri="{FF2B5EF4-FFF2-40B4-BE49-F238E27FC236}">
                <a16:creationId xmlns:a16="http://schemas.microsoft.com/office/drawing/2014/main" id="{520C0FF8-87F6-4DC2-99BF-62AE43522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5546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7" name="Jaluse kohatäide 6">
            <a:extLst>
              <a:ext uri="{FF2B5EF4-FFF2-40B4-BE49-F238E27FC236}">
                <a16:creationId xmlns:a16="http://schemas.microsoft.com/office/drawing/2014/main" id="{F2B9C8FA-B15B-4E78-94CD-674F57B2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340410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9D00957-4FF3-41B0-B753-78F3E22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t-EE" b="1" i="0" dirty="0">
                <a:solidFill>
                  <a:schemeClr val="bg1"/>
                </a:solidFill>
                <a:effectLst/>
                <a:latin typeface="Inter var"/>
              </a:rPr>
              <a:t>Juuksuri asend juuste lõikamisel</a:t>
            </a:r>
          </a:p>
        </p:txBody>
      </p:sp>
      <p:pic>
        <p:nvPicPr>
          <p:cNvPr id="1026" name="Picture 2" descr="Pilt, millel on kujutatud kell&#10;&#10;Kirjeldus on genereeritud automaatselt">
            <a:extLst>
              <a:ext uri="{FF2B5EF4-FFF2-40B4-BE49-F238E27FC236}">
                <a16:creationId xmlns:a16="http://schemas.microsoft.com/office/drawing/2014/main" id="{E9C897B6-5FDD-4EE6-99D0-F02B71611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683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E5E96C4-6D5E-45F6-9C23-352A1E70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opik.juuksurikool.ee</a:t>
            </a:r>
          </a:p>
        </p:txBody>
      </p:sp>
    </p:spTree>
    <p:extLst>
      <p:ext uri="{BB962C8B-B14F-4D97-AF65-F5344CB8AC3E}">
        <p14:creationId xmlns:p14="http://schemas.microsoft.com/office/powerpoint/2010/main" val="104736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Office PowerPoint</Application>
  <PresentationFormat>Laiekraan</PresentationFormat>
  <Paragraphs>59</Paragraphs>
  <Slides>28</Slides>
  <Notes>0</Notes>
  <HiddenSlides>0</HiddenSlides>
  <MMClips>8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Inter var</vt:lpstr>
      <vt:lpstr>NonBreakingSpaceOverride</vt:lpstr>
      <vt:lpstr>Office'i kujundus</vt:lpstr>
      <vt:lpstr>Juuste lõikamine</vt:lpstr>
      <vt:lpstr>KUIDAS HOIDA KAMMI, KÄÄRE ja LÕIKUSNUGA </vt:lpstr>
      <vt:lpstr>KUIDAS HOIDA KAMMI, KÄÄRE ja LÕIKUSNUGA </vt:lpstr>
      <vt:lpstr>KUIDAS HOIDA KAMMI, KÄÄRE ja LÕIKUSNUGA </vt:lpstr>
      <vt:lpstr>KUIDAS HOIDA KAMMI, KÄÄRE ja LÕIKUSNUGA </vt:lpstr>
      <vt:lpstr>KUIDAS HOIDA KAMMI, KÄÄRE ja LÕIKUSNUGA </vt:lpstr>
      <vt:lpstr>KUIDAS HOIDA KAMMI, KÄÄRE ja LÕIKUSNUGA </vt:lpstr>
      <vt:lpstr>KUIDAS HOIDA KAMMI, KÄÄRE ja LÕIKUSNUGA </vt:lpstr>
      <vt:lpstr>Juuksuri asend juuste lõikamisel</vt:lpstr>
      <vt:lpstr>Sõrmede asend juuste lõikamisel</vt:lpstr>
      <vt:lpstr>Kliendi pea asend juuste lõikamisel  </vt:lpstr>
      <vt:lpstr>Juuksekontuur </vt:lpstr>
      <vt:lpstr> JUUSTE KAMMIMISE SUUNAD JUUKSEID LÕIGATES  </vt:lpstr>
      <vt:lpstr> JUUSTE KAMMIMISE SUUNAD JUUKSEID LÕIGATES  </vt:lpstr>
      <vt:lpstr> JUUSTE KAMMIMISE SUUNAD JUUKSEID LÕIGATES  </vt:lpstr>
      <vt:lpstr>ÜHEPIKKUNE LÕIKUSJOON</vt:lpstr>
      <vt:lpstr>KIHILINE LÕIKUSJOON </vt:lpstr>
      <vt:lpstr>GRADUEERITUD LÕIKUSJOON</vt:lpstr>
      <vt:lpstr>JUUKSESALGU TÕSTENURK</vt:lpstr>
      <vt:lpstr> Lõikuse jaotusjoon</vt:lpstr>
      <vt:lpstr>KONTROLLSALK</vt:lpstr>
      <vt:lpstr>LÕIKUSJOON</vt:lpstr>
      <vt:lpstr>LÕIKUSE KUJUNDLIK JOON EHK VORM</vt:lpstr>
      <vt:lpstr>JUUKSELÕIKUSSKEEMI LOOMINE </vt:lpstr>
      <vt:lpstr>Massiivne põhivorm </vt:lpstr>
      <vt:lpstr>Gradueeritud põhivorm</vt:lpstr>
      <vt:lpstr>Kasvav järguline põhivorm</vt:lpstr>
      <vt:lpstr>Ühtlane järguline põhivorm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Juuste lõikamine</dc:title>
  <dc:creator>Kertti Viru</dc:creator>
  <cp:lastModifiedBy>Kertti Viru</cp:lastModifiedBy>
  <cp:revision>1</cp:revision>
  <dcterms:created xsi:type="dcterms:W3CDTF">2020-11-14T20:43:11Z</dcterms:created>
  <dcterms:modified xsi:type="dcterms:W3CDTF">2020-11-14T20:43:34Z</dcterms:modified>
</cp:coreProperties>
</file>